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4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5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6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7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8.xml" ContentType="application/vnd.openxmlformats-officedocument.theme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theme/theme9.xml" ContentType="application/vnd.openxmlformats-officedocument.theme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0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theme/theme11.xml" ContentType="application/vnd.openxmlformats-officedocument.theme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theme/theme12.xml" ContentType="application/vnd.openxmlformats-officedocument.theme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theme/theme13.xml" ContentType="application/vnd.openxmlformats-officedocument.theme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theme/theme14.xml" ContentType="application/vnd.openxmlformats-officedocument.theme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theme/theme15.xml" ContentType="application/vnd.openxmlformats-officedocument.theme+xml"/>
  <Override PartName="/ppt/comments/comment1.xml" ContentType="application/vnd.openxmlformats-officedocument.presentationml.comments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1" r:id="rId1"/>
    <p:sldMasterId id="2147483752" r:id="rId2"/>
    <p:sldMasterId id="2147483769" r:id="rId3"/>
    <p:sldMasterId id="2147483781" r:id="rId4"/>
    <p:sldMasterId id="2147483793" r:id="rId5"/>
    <p:sldMasterId id="2147483810" r:id="rId6"/>
    <p:sldMasterId id="2147483822" r:id="rId7"/>
    <p:sldMasterId id="2147483852" r:id="rId8"/>
    <p:sldMasterId id="2147483870" r:id="rId9"/>
    <p:sldMasterId id="2147483900" r:id="rId10"/>
    <p:sldMasterId id="2147483935" r:id="rId11"/>
    <p:sldMasterId id="2147483952" r:id="rId12"/>
    <p:sldMasterId id="2147483964" r:id="rId13"/>
    <p:sldMasterId id="2147483981" r:id="rId14"/>
    <p:sldMasterId id="2147484010" r:id="rId15"/>
  </p:sldMasterIdLst>
  <p:sldIdLst>
    <p:sldId id="256" r:id="rId16"/>
    <p:sldId id="264" r:id="rId17"/>
    <p:sldId id="265" r:id="rId18"/>
    <p:sldId id="257" r:id="rId19"/>
    <p:sldId id="266" r:id="rId20"/>
    <p:sldId id="258" r:id="rId21"/>
    <p:sldId id="267" r:id="rId22"/>
    <p:sldId id="260" r:id="rId23"/>
    <p:sldId id="305" r:id="rId24"/>
    <p:sldId id="299" r:id="rId25"/>
    <p:sldId id="306" r:id="rId26"/>
    <p:sldId id="272" r:id="rId27"/>
    <p:sldId id="274" r:id="rId28"/>
    <p:sldId id="300" r:id="rId29"/>
    <p:sldId id="302" r:id="rId30"/>
    <p:sldId id="287" r:id="rId31"/>
    <p:sldId id="259" r:id="rId32"/>
    <p:sldId id="277" r:id="rId33"/>
    <p:sldId id="303" r:id="rId34"/>
    <p:sldId id="279" r:id="rId35"/>
    <p:sldId id="288" r:id="rId36"/>
    <p:sldId id="270" r:id="rId37"/>
    <p:sldId id="261" r:id="rId38"/>
    <p:sldId id="286" r:id="rId39"/>
    <p:sldId id="262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0F09"/>
    <a:srgbClr val="1CADE4"/>
    <a:srgbClr val="335B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14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3.xml"/><Relationship Id="rId26" Type="http://schemas.openxmlformats.org/officeDocument/2006/relationships/slide" Target="slides/slide11.xml"/><Relationship Id="rId39" Type="http://schemas.openxmlformats.org/officeDocument/2006/relationships/slide" Target="slides/slide24.xml"/><Relationship Id="rId21" Type="http://schemas.openxmlformats.org/officeDocument/2006/relationships/slide" Target="slides/slide6.xml"/><Relationship Id="rId34" Type="http://schemas.openxmlformats.org/officeDocument/2006/relationships/slide" Target="slides/slide19.xml"/><Relationship Id="rId42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.xml"/><Relationship Id="rId29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9.xml"/><Relationship Id="rId32" Type="http://schemas.openxmlformats.org/officeDocument/2006/relationships/slide" Target="slides/slide17.xml"/><Relationship Id="rId37" Type="http://schemas.openxmlformats.org/officeDocument/2006/relationships/slide" Target="slides/slide22.xml"/><Relationship Id="rId40" Type="http://schemas.openxmlformats.org/officeDocument/2006/relationships/slide" Target="slides/slide25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8.xml"/><Relationship Id="rId28" Type="http://schemas.openxmlformats.org/officeDocument/2006/relationships/slide" Target="slides/slide13.xml"/><Relationship Id="rId36" Type="http://schemas.openxmlformats.org/officeDocument/2006/relationships/slide" Target="slides/slide2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4.xml"/><Relationship Id="rId31" Type="http://schemas.openxmlformats.org/officeDocument/2006/relationships/slide" Target="slides/slide16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7.xml"/><Relationship Id="rId27" Type="http://schemas.openxmlformats.org/officeDocument/2006/relationships/slide" Target="slides/slide12.xml"/><Relationship Id="rId30" Type="http://schemas.openxmlformats.org/officeDocument/2006/relationships/slide" Target="slides/slide15.xml"/><Relationship Id="rId35" Type="http://schemas.openxmlformats.org/officeDocument/2006/relationships/slide" Target="slides/slide20.xml"/><Relationship Id="rId43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2.xml"/><Relationship Id="rId25" Type="http://schemas.openxmlformats.org/officeDocument/2006/relationships/slide" Target="slides/slide10.xml"/><Relationship Id="rId33" Type="http://schemas.openxmlformats.org/officeDocument/2006/relationships/slide" Target="slides/slide18.xml"/><Relationship Id="rId38" Type="http://schemas.openxmlformats.org/officeDocument/2006/relationships/slide" Target="slides/slide23.xml"/><Relationship Id="rId20" Type="http://schemas.openxmlformats.org/officeDocument/2006/relationships/slide" Target="slides/slide5.xml"/><Relationship Id="rId41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7-08T02:48:34.662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2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5.xml"/></Relationships>
</file>

<file path=ppt/slideLayouts/_rels/slideLayout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845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01059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73649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55428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رة بانورامي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66666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63318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373880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90292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94809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 ص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70205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10036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04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65096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6726063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787" y="4243845"/>
            <a:ext cx="2307831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6726064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6833787" y="2590078"/>
            <a:ext cx="2307832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242" y="2733709"/>
            <a:ext cx="6069268" cy="1373070"/>
          </a:xfrm>
        </p:spPr>
        <p:txBody>
          <a:bodyPr anchor="b">
            <a:noAutofit/>
          </a:bodyPr>
          <a:lstStyle>
            <a:lvl1pPr algn="r">
              <a:defRPr sz="48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0241" y="4394040"/>
            <a:ext cx="6108101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55655" y="5936188"/>
            <a:ext cx="2057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1" y="5936189"/>
            <a:ext cx="402166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399" y="2750337"/>
            <a:ext cx="1370293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70024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8" name="Picture 2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9" name="Picture 2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3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94189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2728432"/>
            <a:ext cx="9161969" cy="1677035"/>
            <a:chOff x="0" y="2895600"/>
            <a:chExt cx="9161969" cy="1677035"/>
          </a:xfrm>
        </p:grpSpPr>
        <p:pic>
          <p:nvPicPr>
            <p:cNvPr id="19" name="Picture 1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0" name="Picture 1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2869895"/>
            <a:ext cx="688915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639" y="4232172"/>
            <a:ext cx="688915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65810" y="5936188"/>
            <a:ext cx="2057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0" y="5936189"/>
            <a:ext cx="483467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6438" y="2869896"/>
            <a:ext cx="1149836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65267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753228"/>
            <a:ext cx="6887390" cy="1080938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336873"/>
            <a:ext cx="3357899" cy="3599316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61128" y="2336873"/>
            <a:ext cx="3359661" cy="3599316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07692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9" name="Picture 2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0" name="Picture 2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30"/>
            <a:ext cx="6896534" cy="108093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988" y="2336874"/>
            <a:ext cx="3145080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1638" y="3030009"/>
            <a:ext cx="3367045" cy="2906179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646" y="2336873"/>
            <a:ext cx="3145527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61129" y="3030009"/>
            <a:ext cx="3367044" cy="2906179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28571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6" name="Picture 15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7" name="Picture 16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25741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HD-ShadowShor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71"/>
          <a:stretch/>
        </p:blipFill>
        <p:spPr>
          <a:xfrm>
            <a:off x="7717217" y="1973262"/>
            <a:ext cx="1444752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710769" y="609600"/>
            <a:ext cx="1433231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623718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7"/>
            <a:ext cx="6896534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4385" y="2336874"/>
            <a:ext cx="3913788" cy="3599313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2336873"/>
            <a:ext cx="2796240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13119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10956" y="2336874"/>
            <a:ext cx="3917217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2336874"/>
            <a:ext cx="2798487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32920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رة بانورامي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3" y="4711617"/>
            <a:ext cx="6894770" cy="54448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1639" y="609598"/>
            <a:ext cx="6896534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5256098"/>
            <a:ext cx="6894772" cy="5478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310"/>
            <a:ext cx="1149836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762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46603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2" name="Picture 21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3" name="Picture 22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5" y="609597"/>
            <a:ext cx="6896534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889151" cy="1101764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616"/>
            <a:ext cx="1149836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84941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30" name="Picture 29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1" name="Picture 30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921" y="616983"/>
            <a:ext cx="642514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89438" y="3660763"/>
            <a:ext cx="5987731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903919" cy="110176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70932" y="748116"/>
            <a:ext cx="5334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67191" y="2998573"/>
            <a:ext cx="457200" cy="5847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2369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3" name="Picture 22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4" name="Picture 23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8" y="4710340"/>
            <a:ext cx="6896534" cy="5898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9" y="5300150"/>
            <a:ext cx="6896534" cy="51195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614112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2629" y="2329489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39777" y="3015290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8413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79710" y="3007906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26136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233520" y="3007905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38560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 ص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35" name="Picture 34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6" name="Picture 35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37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32391" y="4297503"/>
            <a:ext cx="21922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32391" y="2336873"/>
            <a:ext cx="2192257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32391" y="4873765"/>
            <a:ext cx="219225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0497" y="4297503"/>
            <a:ext cx="221507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870497" y="2336873"/>
            <a:ext cx="221507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869483" y="4873764"/>
            <a:ext cx="221800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31028" y="4297503"/>
            <a:ext cx="219433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231027" y="2336873"/>
            <a:ext cx="2194333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230934" y="4873762"/>
            <a:ext cx="2197239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255670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7" name="Picture 16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8" name="Picture 17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 bwMode="ltGray"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>
            <a:lvl1pPr algn="r"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06970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 rot="5400000">
            <a:off x="4575305" y="2747178"/>
            <a:ext cx="6862555" cy="1368199"/>
            <a:chOff x="2281445" y="609600"/>
            <a:chExt cx="6862555" cy="1368199"/>
          </a:xfrm>
        </p:grpSpPr>
        <p:sp>
          <p:nvSpPr>
            <p:cNvPr id="12" name="Rectangle 11"/>
            <p:cNvSpPr/>
            <p:nvPr/>
          </p:nvSpPr>
          <p:spPr bwMode="ltGray">
            <a:xfrm>
              <a:off x="2281445" y="609601"/>
              <a:ext cx="5285695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7710769" y="609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64798" y="609597"/>
            <a:ext cx="1069602" cy="4461936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241" y="609598"/>
            <a:ext cx="6576359" cy="5326589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144" y="5936188"/>
            <a:ext cx="2057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0241" y="5936189"/>
            <a:ext cx="451895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1152" y="5432500"/>
            <a:ext cx="1149636" cy="1273100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512253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68863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62365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917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 ذات اقتبا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9146109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54727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376460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832195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55820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22764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00053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صورة بانورامي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655105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535791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1891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0978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اب أو خط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26353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76629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 ص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426686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886930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63756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908376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35480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050444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894528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087950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461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27232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242175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394602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64493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410814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75653274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35930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 ذات اقتبا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502904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اب أو خط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716923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945262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279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459950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84135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276691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32512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792004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674814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826988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347947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82463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207198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431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612615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983585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59138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707280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773614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542792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124690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402803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318551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39805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2712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978691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471297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1287408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43820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 ذات اقتبا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2822916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اب أو خط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622727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789850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423184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119117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494944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437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003677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900673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679215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011816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041767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279010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339368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110800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24122613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845367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 ذات اقتبا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2113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5558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88330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اب أو خط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783042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511891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198769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22777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7772870" cy="3424107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739993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8"/>
            <a:ext cx="7763814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733007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3829520" cy="3424107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3"/>
            <a:ext cx="3829050" cy="3424107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339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3"/>
            <a:ext cx="3829520" cy="2740187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3051013"/>
            <a:ext cx="3829051" cy="2740187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2531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895408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627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63759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1"/>
            <a:ext cx="4650122" cy="5181599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0349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0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3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391909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رة بانورامي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299815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988869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8"/>
            <a:ext cx="6977064" cy="272991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7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7626" y="887859"/>
            <a:ext cx="546888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0" y="3120015"/>
            <a:ext cx="553641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53393924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36834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943356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99634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 ص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4781082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1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243145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4"/>
            <a:ext cx="7773339" cy="3424107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65321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2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2"/>
            <a:ext cx="5744043" cy="5181599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9790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2860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9648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2780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5638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3858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009872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0978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 ذات اقتبا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97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30924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اب أو خط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7727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1273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73139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2063115" y="630937"/>
            <a:ext cx="5230368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92" y="1098388"/>
            <a:ext cx="7738814" cy="4394988"/>
          </a:xfrm>
        </p:spPr>
        <p:txBody>
          <a:bodyPr anchor="ctr">
            <a:noAutofit/>
          </a:bodyPr>
          <a:lstStyle>
            <a:lvl1pPr algn="ctr">
              <a:defRPr sz="7500" spc="600" baseline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284" y="5979197"/>
            <a:ext cx="6034030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500" b="1" i="0" cap="all" spc="300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892" y="6375679"/>
            <a:ext cx="174729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5249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00414" y="6375679"/>
            <a:ext cx="1747292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14788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089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2110979" cy="6858000"/>
          </a:xfrm>
          <a:custGeom>
            <a:avLst/>
            <a:gdLst/>
            <a:ahLst/>
            <a:cxnLst/>
            <a:rect l="0" t="0" r="r" b="b"/>
            <a:pathLst>
              <a:path w="1773" h="4320">
                <a:moveTo>
                  <a:pt x="0" y="0"/>
                </a:moveTo>
                <a:lnTo>
                  <a:pt x="891" y="0"/>
                </a:lnTo>
                <a:lnTo>
                  <a:pt x="906" y="56"/>
                </a:lnTo>
                <a:lnTo>
                  <a:pt x="921" y="111"/>
                </a:lnTo>
                <a:lnTo>
                  <a:pt x="938" y="165"/>
                </a:lnTo>
                <a:lnTo>
                  <a:pt x="957" y="217"/>
                </a:lnTo>
                <a:lnTo>
                  <a:pt x="980" y="266"/>
                </a:lnTo>
                <a:lnTo>
                  <a:pt x="1007" y="312"/>
                </a:lnTo>
                <a:lnTo>
                  <a:pt x="1036" y="351"/>
                </a:lnTo>
                <a:lnTo>
                  <a:pt x="1069" y="387"/>
                </a:lnTo>
                <a:lnTo>
                  <a:pt x="1105" y="422"/>
                </a:lnTo>
                <a:lnTo>
                  <a:pt x="1145" y="456"/>
                </a:lnTo>
                <a:lnTo>
                  <a:pt x="1185" y="487"/>
                </a:lnTo>
                <a:lnTo>
                  <a:pt x="1227" y="520"/>
                </a:lnTo>
                <a:lnTo>
                  <a:pt x="1270" y="551"/>
                </a:lnTo>
                <a:lnTo>
                  <a:pt x="1311" y="584"/>
                </a:lnTo>
                <a:lnTo>
                  <a:pt x="1352" y="617"/>
                </a:lnTo>
                <a:lnTo>
                  <a:pt x="1390" y="651"/>
                </a:lnTo>
                <a:lnTo>
                  <a:pt x="1425" y="687"/>
                </a:lnTo>
                <a:lnTo>
                  <a:pt x="1456" y="725"/>
                </a:lnTo>
                <a:lnTo>
                  <a:pt x="1484" y="765"/>
                </a:lnTo>
                <a:lnTo>
                  <a:pt x="1505" y="808"/>
                </a:lnTo>
                <a:lnTo>
                  <a:pt x="1521" y="856"/>
                </a:lnTo>
                <a:lnTo>
                  <a:pt x="1530" y="907"/>
                </a:lnTo>
                <a:lnTo>
                  <a:pt x="1534" y="960"/>
                </a:lnTo>
                <a:lnTo>
                  <a:pt x="1534" y="1013"/>
                </a:lnTo>
                <a:lnTo>
                  <a:pt x="1530" y="1068"/>
                </a:lnTo>
                <a:lnTo>
                  <a:pt x="1523" y="1125"/>
                </a:lnTo>
                <a:lnTo>
                  <a:pt x="1515" y="1181"/>
                </a:lnTo>
                <a:lnTo>
                  <a:pt x="1508" y="1237"/>
                </a:lnTo>
                <a:lnTo>
                  <a:pt x="1501" y="1293"/>
                </a:lnTo>
                <a:lnTo>
                  <a:pt x="1496" y="1350"/>
                </a:lnTo>
                <a:lnTo>
                  <a:pt x="1494" y="1405"/>
                </a:lnTo>
                <a:lnTo>
                  <a:pt x="1497" y="1458"/>
                </a:lnTo>
                <a:lnTo>
                  <a:pt x="1504" y="1511"/>
                </a:lnTo>
                <a:lnTo>
                  <a:pt x="1517" y="1560"/>
                </a:lnTo>
                <a:lnTo>
                  <a:pt x="1535" y="1610"/>
                </a:lnTo>
                <a:lnTo>
                  <a:pt x="1557" y="1659"/>
                </a:lnTo>
                <a:lnTo>
                  <a:pt x="1583" y="1708"/>
                </a:lnTo>
                <a:lnTo>
                  <a:pt x="1611" y="1757"/>
                </a:lnTo>
                <a:lnTo>
                  <a:pt x="1640" y="1807"/>
                </a:lnTo>
                <a:lnTo>
                  <a:pt x="1669" y="1855"/>
                </a:lnTo>
                <a:lnTo>
                  <a:pt x="1696" y="1905"/>
                </a:lnTo>
                <a:lnTo>
                  <a:pt x="1721" y="1954"/>
                </a:lnTo>
                <a:lnTo>
                  <a:pt x="1742" y="2006"/>
                </a:lnTo>
                <a:lnTo>
                  <a:pt x="1759" y="2057"/>
                </a:lnTo>
                <a:lnTo>
                  <a:pt x="1769" y="2108"/>
                </a:lnTo>
                <a:lnTo>
                  <a:pt x="1773" y="2160"/>
                </a:lnTo>
                <a:lnTo>
                  <a:pt x="1769" y="2212"/>
                </a:lnTo>
                <a:lnTo>
                  <a:pt x="1759" y="2263"/>
                </a:lnTo>
                <a:lnTo>
                  <a:pt x="1742" y="2314"/>
                </a:lnTo>
                <a:lnTo>
                  <a:pt x="1721" y="2366"/>
                </a:lnTo>
                <a:lnTo>
                  <a:pt x="1696" y="2415"/>
                </a:lnTo>
                <a:lnTo>
                  <a:pt x="1669" y="2465"/>
                </a:lnTo>
                <a:lnTo>
                  <a:pt x="1640" y="2513"/>
                </a:lnTo>
                <a:lnTo>
                  <a:pt x="1611" y="2563"/>
                </a:lnTo>
                <a:lnTo>
                  <a:pt x="1583" y="2612"/>
                </a:lnTo>
                <a:lnTo>
                  <a:pt x="1557" y="2661"/>
                </a:lnTo>
                <a:lnTo>
                  <a:pt x="1535" y="2710"/>
                </a:lnTo>
                <a:lnTo>
                  <a:pt x="1517" y="2760"/>
                </a:lnTo>
                <a:lnTo>
                  <a:pt x="1504" y="2809"/>
                </a:lnTo>
                <a:lnTo>
                  <a:pt x="1497" y="2862"/>
                </a:lnTo>
                <a:lnTo>
                  <a:pt x="1494" y="2915"/>
                </a:lnTo>
                <a:lnTo>
                  <a:pt x="1496" y="2970"/>
                </a:lnTo>
                <a:lnTo>
                  <a:pt x="1501" y="3027"/>
                </a:lnTo>
                <a:lnTo>
                  <a:pt x="1508" y="3083"/>
                </a:lnTo>
                <a:lnTo>
                  <a:pt x="1515" y="3139"/>
                </a:lnTo>
                <a:lnTo>
                  <a:pt x="1523" y="3195"/>
                </a:lnTo>
                <a:lnTo>
                  <a:pt x="1530" y="3252"/>
                </a:lnTo>
                <a:lnTo>
                  <a:pt x="1534" y="3307"/>
                </a:lnTo>
                <a:lnTo>
                  <a:pt x="1534" y="3360"/>
                </a:lnTo>
                <a:lnTo>
                  <a:pt x="1530" y="3413"/>
                </a:lnTo>
                <a:lnTo>
                  <a:pt x="1521" y="3464"/>
                </a:lnTo>
                <a:lnTo>
                  <a:pt x="1505" y="3512"/>
                </a:lnTo>
                <a:lnTo>
                  <a:pt x="1484" y="3555"/>
                </a:lnTo>
                <a:lnTo>
                  <a:pt x="1456" y="3595"/>
                </a:lnTo>
                <a:lnTo>
                  <a:pt x="1425" y="3633"/>
                </a:lnTo>
                <a:lnTo>
                  <a:pt x="1390" y="3669"/>
                </a:lnTo>
                <a:lnTo>
                  <a:pt x="1352" y="3703"/>
                </a:lnTo>
                <a:lnTo>
                  <a:pt x="1311" y="3736"/>
                </a:lnTo>
                <a:lnTo>
                  <a:pt x="1270" y="3769"/>
                </a:lnTo>
                <a:lnTo>
                  <a:pt x="1227" y="3800"/>
                </a:lnTo>
                <a:lnTo>
                  <a:pt x="1185" y="3833"/>
                </a:lnTo>
                <a:lnTo>
                  <a:pt x="1145" y="3864"/>
                </a:lnTo>
                <a:lnTo>
                  <a:pt x="1105" y="3898"/>
                </a:lnTo>
                <a:lnTo>
                  <a:pt x="1069" y="3933"/>
                </a:lnTo>
                <a:lnTo>
                  <a:pt x="1036" y="3969"/>
                </a:lnTo>
                <a:lnTo>
                  <a:pt x="1007" y="4008"/>
                </a:lnTo>
                <a:lnTo>
                  <a:pt x="980" y="4054"/>
                </a:lnTo>
                <a:lnTo>
                  <a:pt x="957" y="4103"/>
                </a:lnTo>
                <a:lnTo>
                  <a:pt x="938" y="4155"/>
                </a:lnTo>
                <a:lnTo>
                  <a:pt x="921" y="4209"/>
                </a:lnTo>
                <a:lnTo>
                  <a:pt x="906" y="4264"/>
                </a:lnTo>
                <a:lnTo>
                  <a:pt x="891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197" y="1073889"/>
            <a:ext cx="6140303" cy="4064627"/>
          </a:xfrm>
        </p:spPr>
        <p:txBody>
          <a:bodyPr anchor="b">
            <a:normAutofit/>
          </a:bodyPr>
          <a:lstStyle>
            <a:lvl1pPr>
              <a:defRPr sz="6300" spc="600" baseline="0">
                <a:solidFill>
                  <a:schemeClr val="tx2"/>
                </a:solidFill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2198" y="5159782"/>
            <a:ext cx="5263116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500" b="1" i="0" cap="all" spc="300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27410" y="6375679"/>
            <a:ext cx="1120460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298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56825" y="6375679"/>
            <a:ext cx="1115675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reeform 11"/>
          <p:cNvSpPr/>
          <p:nvPr/>
        </p:nvSpPr>
        <p:spPr bwMode="auto">
          <a:xfrm>
            <a:off x="655786" y="0"/>
            <a:ext cx="1234679" cy="6858000"/>
          </a:xfrm>
          <a:custGeom>
            <a:avLst/>
            <a:gdLst/>
            <a:ahLst/>
            <a:cxnLst/>
            <a:rect l="0" t="0" r="r" b="b"/>
            <a:pathLst>
              <a:path w="1037" h="4320">
                <a:moveTo>
                  <a:pt x="0" y="0"/>
                </a:moveTo>
                <a:lnTo>
                  <a:pt x="171" y="0"/>
                </a:lnTo>
                <a:lnTo>
                  <a:pt x="188" y="55"/>
                </a:lnTo>
                <a:lnTo>
                  <a:pt x="204" y="110"/>
                </a:lnTo>
                <a:lnTo>
                  <a:pt x="220" y="166"/>
                </a:lnTo>
                <a:lnTo>
                  <a:pt x="234" y="223"/>
                </a:lnTo>
                <a:lnTo>
                  <a:pt x="251" y="278"/>
                </a:lnTo>
                <a:lnTo>
                  <a:pt x="269" y="331"/>
                </a:lnTo>
                <a:lnTo>
                  <a:pt x="292" y="381"/>
                </a:lnTo>
                <a:lnTo>
                  <a:pt x="319" y="427"/>
                </a:lnTo>
                <a:lnTo>
                  <a:pt x="349" y="466"/>
                </a:lnTo>
                <a:lnTo>
                  <a:pt x="382" y="503"/>
                </a:lnTo>
                <a:lnTo>
                  <a:pt x="420" y="537"/>
                </a:lnTo>
                <a:lnTo>
                  <a:pt x="460" y="571"/>
                </a:lnTo>
                <a:lnTo>
                  <a:pt x="502" y="603"/>
                </a:lnTo>
                <a:lnTo>
                  <a:pt x="544" y="635"/>
                </a:lnTo>
                <a:lnTo>
                  <a:pt x="587" y="668"/>
                </a:lnTo>
                <a:lnTo>
                  <a:pt x="628" y="700"/>
                </a:lnTo>
                <a:lnTo>
                  <a:pt x="667" y="734"/>
                </a:lnTo>
                <a:lnTo>
                  <a:pt x="703" y="771"/>
                </a:lnTo>
                <a:lnTo>
                  <a:pt x="736" y="808"/>
                </a:lnTo>
                <a:lnTo>
                  <a:pt x="763" y="848"/>
                </a:lnTo>
                <a:lnTo>
                  <a:pt x="786" y="893"/>
                </a:lnTo>
                <a:lnTo>
                  <a:pt x="800" y="937"/>
                </a:lnTo>
                <a:lnTo>
                  <a:pt x="809" y="986"/>
                </a:lnTo>
                <a:lnTo>
                  <a:pt x="813" y="1034"/>
                </a:lnTo>
                <a:lnTo>
                  <a:pt x="812" y="1085"/>
                </a:lnTo>
                <a:lnTo>
                  <a:pt x="808" y="1136"/>
                </a:lnTo>
                <a:lnTo>
                  <a:pt x="803" y="1189"/>
                </a:lnTo>
                <a:lnTo>
                  <a:pt x="796" y="1242"/>
                </a:lnTo>
                <a:lnTo>
                  <a:pt x="788" y="1295"/>
                </a:lnTo>
                <a:lnTo>
                  <a:pt x="782" y="1348"/>
                </a:lnTo>
                <a:lnTo>
                  <a:pt x="778" y="1401"/>
                </a:lnTo>
                <a:lnTo>
                  <a:pt x="775" y="1452"/>
                </a:lnTo>
                <a:lnTo>
                  <a:pt x="778" y="1502"/>
                </a:lnTo>
                <a:lnTo>
                  <a:pt x="784" y="1551"/>
                </a:lnTo>
                <a:lnTo>
                  <a:pt x="797" y="1602"/>
                </a:lnTo>
                <a:lnTo>
                  <a:pt x="817" y="1652"/>
                </a:lnTo>
                <a:lnTo>
                  <a:pt x="841" y="1702"/>
                </a:lnTo>
                <a:lnTo>
                  <a:pt x="868" y="1752"/>
                </a:lnTo>
                <a:lnTo>
                  <a:pt x="896" y="1801"/>
                </a:lnTo>
                <a:lnTo>
                  <a:pt x="926" y="1851"/>
                </a:lnTo>
                <a:lnTo>
                  <a:pt x="953" y="1901"/>
                </a:lnTo>
                <a:lnTo>
                  <a:pt x="980" y="1952"/>
                </a:lnTo>
                <a:lnTo>
                  <a:pt x="1003" y="2003"/>
                </a:lnTo>
                <a:lnTo>
                  <a:pt x="1021" y="2054"/>
                </a:lnTo>
                <a:lnTo>
                  <a:pt x="1031" y="2106"/>
                </a:lnTo>
                <a:lnTo>
                  <a:pt x="1037" y="2160"/>
                </a:lnTo>
                <a:lnTo>
                  <a:pt x="1031" y="2214"/>
                </a:lnTo>
                <a:lnTo>
                  <a:pt x="1021" y="2266"/>
                </a:lnTo>
                <a:lnTo>
                  <a:pt x="1003" y="2317"/>
                </a:lnTo>
                <a:lnTo>
                  <a:pt x="980" y="2368"/>
                </a:lnTo>
                <a:lnTo>
                  <a:pt x="953" y="2419"/>
                </a:lnTo>
                <a:lnTo>
                  <a:pt x="926" y="2469"/>
                </a:lnTo>
                <a:lnTo>
                  <a:pt x="896" y="2519"/>
                </a:lnTo>
                <a:lnTo>
                  <a:pt x="868" y="2568"/>
                </a:lnTo>
                <a:lnTo>
                  <a:pt x="841" y="2618"/>
                </a:lnTo>
                <a:lnTo>
                  <a:pt x="817" y="2668"/>
                </a:lnTo>
                <a:lnTo>
                  <a:pt x="797" y="2718"/>
                </a:lnTo>
                <a:lnTo>
                  <a:pt x="784" y="2769"/>
                </a:lnTo>
                <a:lnTo>
                  <a:pt x="778" y="2818"/>
                </a:lnTo>
                <a:lnTo>
                  <a:pt x="775" y="2868"/>
                </a:lnTo>
                <a:lnTo>
                  <a:pt x="778" y="2919"/>
                </a:lnTo>
                <a:lnTo>
                  <a:pt x="782" y="2972"/>
                </a:lnTo>
                <a:lnTo>
                  <a:pt x="788" y="3025"/>
                </a:lnTo>
                <a:lnTo>
                  <a:pt x="796" y="3078"/>
                </a:lnTo>
                <a:lnTo>
                  <a:pt x="803" y="3131"/>
                </a:lnTo>
                <a:lnTo>
                  <a:pt x="808" y="3184"/>
                </a:lnTo>
                <a:lnTo>
                  <a:pt x="812" y="3235"/>
                </a:lnTo>
                <a:lnTo>
                  <a:pt x="813" y="3286"/>
                </a:lnTo>
                <a:lnTo>
                  <a:pt x="809" y="3334"/>
                </a:lnTo>
                <a:lnTo>
                  <a:pt x="800" y="3383"/>
                </a:lnTo>
                <a:lnTo>
                  <a:pt x="786" y="3427"/>
                </a:lnTo>
                <a:lnTo>
                  <a:pt x="763" y="3472"/>
                </a:lnTo>
                <a:lnTo>
                  <a:pt x="736" y="3512"/>
                </a:lnTo>
                <a:lnTo>
                  <a:pt x="703" y="3549"/>
                </a:lnTo>
                <a:lnTo>
                  <a:pt x="667" y="3586"/>
                </a:lnTo>
                <a:lnTo>
                  <a:pt x="628" y="3620"/>
                </a:lnTo>
                <a:lnTo>
                  <a:pt x="587" y="3652"/>
                </a:lnTo>
                <a:lnTo>
                  <a:pt x="544" y="3685"/>
                </a:lnTo>
                <a:lnTo>
                  <a:pt x="502" y="3717"/>
                </a:lnTo>
                <a:lnTo>
                  <a:pt x="460" y="3749"/>
                </a:lnTo>
                <a:lnTo>
                  <a:pt x="420" y="3783"/>
                </a:lnTo>
                <a:lnTo>
                  <a:pt x="382" y="3817"/>
                </a:lnTo>
                <a:lnTo>
                  <a:pt x="349" y="3854"/>
                </a:lnTo>
                <a:lnTo>
                  <a:pt x="319" y="3893"/>
                </a:lnTo>
                <a:lnTo>
                  <a:pt x="292" y="3939"/>
                </a:lnTo>
                <a:lnTo>
                  <a:pt x="269" y="3989"/>
                </a:lnTo>
                <a:lnTo>
                  <a:pt x="251" y="4042"/>
                </a:lnTo>
                <a:lnTo>
                  <a:pt x="234" y="4097"/>
                </a:lnTo>
                <a:lnTo>
                  <a:pt x="220" y="4154"/>
                </a:lnTo>
                <a:lnTo>
                  <a:pt x="204" y="4210"/>
                </a:lnTo>
                <a:lnTo>
                  <a:pt x="188" y="4265"/>
                </a:lnTo>
                <a:lnTo>
                  <a:pt x="171" y="4320"/>
                </a:lnTo>
                <a:lnTo>
                  <a:pt x="0" y="4320"/>
                </a:lnTo>
                <a:lnTo>
                  <a:pt x="17" y="4278"/>
                </a:lnTo>
                <a:lnTo>
                  <a:pt x="33" y="4232"/>
                </a:lnTo>
                <a:lnTo>
                  <a:pt x="46" y="4183"/>
                </a:lnTo>
                <a:lnTo>
                  <a:pt x="60" y="4131"/>
                </a:lnTo>
                <a:lnTo>
                  <a:pt x="75" y="4075"/>
                </a:lnTo>
                <a:lnTo>
                  <a:pt x="90" y="4019"/>
                </a:lnTo>
                <a:lnTo>
                  <a:pt x="109" y="3964"/>
                </a:lnTo>
                <a:lnTo>
                  <a:pt x="129" y="3909"/>
                </a:lnTo>
                <a:lnTo>
                  <a:pt x="156" y="3855"/>
                </a:lnTo>
                <a:lnTo>
                  <a:pt x="186" y="3804"/>
                </a:lnTo>
                <a:lnTo>
                  <a:pt x="222" y="3756"/>
                </a:lnTo>
                <a:lnTo>
                  <a:pt x="261" y="3713"/>
                </a:lnTo>
                <a:lnTo>
                  <a:pt x="303" y="3672"/>
                </a:lnTo>
                <a:lnTo>
                  <a:pt x="348" y="3634"/>
                </a:lnTo>
                <a:lnTo>
                  <a:pt x="392" y="3599"/>
                </a:lnTo>
                <a:lnTo>
                  <a:pt x="438" y="3565"/>
                </a:lnTo>
                <a:lnTo>
                  <a:pt x="482" y="3531"/>
                </a:lnTo>
                <a:lnTo>
                  <a:pt x="523" y="3499"/>
                </a:lnTo>
                <a:lnTo>
                  <a:pt x="561" y="3466"/>
                </a:lnTo>
                <a:lnTo>
                  <a:pt x="594" y="3434"/>
                </a:lnTo>
                <a:lnTo>
                  <a:pt x="620" y="3400"/>
                </a:lnTo>
                <a:lnTo>
                  <a:pt x="638" y="3367"/>
                </a:lnTo>
                <a:lnTo>
                  <a:pt x="647" y="3336"/>
                </a:lnTo>
                <a:lnTo>
                  <a:pt x="652" y="3302"/>
                </a:lnTo>
                <a:lnTo>
                  <a:pt x="654" y="3265"/>
                </a:lnTo>
                <a:lnTo>
                  <a:pt x="651" y="3224"/>
                </a:lnTo>
                <a:lnTo>
                  <a:pt x="647" y="3181"/>
                </a:lnTo>
                <a:lnTo>
                  <a:pt x="642" y="3137"/>
                </a:lnTo>
                <a:lnTo>
                  <a:pt x="637" y="3091"/>
                </a:lnTo>
                <a:lnTo>
                  <a:pt x="626" y="3021"/>
                </a:lnTo>
                <a:lnTo>
                  <a:pt x="620" y="2952"/>
                </a:lnTo>
                <a:lnTo>
                  <a:pt x="616" y="2881"/>
                </a:lnTo>
                <a:lnTo>
                  <a:pt x="618" y="2809"/>
                </a:lnTo>
                <a:lnTo>
                  <a:pt x="628" y="2737"/>
                </a:lnTo>
                <a:lnTo>
                  <a:pt x="642" y="2681"/>
                </a:lnTo>
                <a:lnTo>
                  <a:pt x="661" y="2626"/>
                </a:lnTo>
                <a:lnTo>
                  <a:pt x="685" y="2574"/>
                </a:lnTo>
                <a:lnTo>
                  <a:pt x="711" y="2521"/>
                </a:lnTo>
                <a:lnTo>
                  <a:pt x="739" y="2472"/>
                </a:lnTo>
                <a:lnTo>
                  <a:pt x="767" y="2423"/>
                </a:lnTo>
                <a:lnTo>
                  <a:pt x="791" y="2381"/>
                </a:lnTo>
                <a:lnTo>
                  <a:pt x="813" y="2342"/>
                </a:lnTo>
                <a:lnTo>
                  <a:pt x="834" y="2303"/>
                </a:lnTo>
                <a:lnTo>
                  <a:pt x="851" y="2265"/>
                </a:lnTo>
                <a:lnTo>
                  <a:pt x="864" y="2228"/>
                </a:lnTo>
                <a:lnTo>
                  <a:pt x="873" y="2194"/>
                </a:lnTo>
                <a:lnTo>
                  <a:pt x="876" y="2160"/>
                </a:lnTo>
                <a:lnTo>
                  <a:pt x="873" y="2126"/>
                </a:lnTo>
                <a:lnTo>
                  <a:pt x="864" y="2092"/>
                </a:lnTo>
                <a:lnTo>
                  <a:pt x="851" y="2055"/>
                </a:lnTo>
                <a:lnTo>
                  <a:pt x="834" y="2017"/>
                </a:lnTo>
                <a:lnTo>
                  <a:pt x="813" y="1978"/>
                </a:lnTo>
                <a:lnTo>
                  <a:pt x="791" y="1939"/>
                </a:lnTo>
                <a:lnTo>
                  <a:pt x="767" y="1897"/>
                </a:lnTo>
                <a:lnTo>
                  <a:pt x="739" y="1848"/>
                </a:lnTo>
                <a:lnTo>
                  <a:pt x="711" y="1799"/>
                </a:lnTo>
                <a:lnTo>
                  <a:pt x="685" y="1746"/>
                </a:lnTo>
                <a:lnTo>
                  <a:pt x="661" y="1694"/>
                </a:lnTo>
                <a:lnTo>
                  <a:pt x="642" y="1639"/>
                </a:lnTo>
                <a:lnTo>
                  <a:pt x="628" y="1583"/>
                </a:lnTo>
                <a:lnTo>
                  <a:pt x="618" y="1511"/>
                </a:lnTo>
                <a:lnTo>
                  <a:pt x="616" y="1439"/>
                </a:lnTo>
                <a:lnTo>
                  <a:pt x="620" y="1368"/>
                </a:lnTo>
                <a:lnTo>
                  <a:pt x="626" y="1299"/>
                </a:lnTo>
                <a:lnTo>
                  <a:pt x="637" y="1229"/>
                </a:lnTo>
                <a:lnTo>
                  <a:pt x="642" y="1183"/>
                </a:lnTo>
                <a:lnTo>
                  <a:pt x="647" y="1139"/>
                </a:lnTo>
                <a:lnTo>
                  <a:pt x="651" y="1096"/>
                </a:lnTo>
                <a:lnTo>
                  <a:pt x="654" y="1055"/>
                </a:lnTo>
                <a:lnTo>
                  <a:pt x="652" y="1018"/>
                </a:lnTo>
                <a:lnTo>
                  <a:pt x="647" y="984"/>
                </a:lnTo>
                <a:lnTo>
                  <a:pt x="638" y="953"/>
                </a:lnTo>
                <a:lnTo>
                  <a:pt x="620" y="920"/>
                </a:lnTo>
                <a:lnTo>
                  <a:pt x="594" y="886"/>
                </a:lnTo>
                <a:lnTo>
                  <a:pt x="561" y="854"/>
                </a:lnTo>
                <a:lnTo>
                  <a:pt x="523" y="822"/>
                </a:lnTo>
                <a:lnTo>
                  <a:pt x="482" y="789"/>
                </a:lnTo>
                <a:lnTo>
                  <a:pt x="438" y="755"/>
                </a:lnTo>
                <a:lnTo>
                  <a:pt x="392" y="721"/>
                </a:lnTo>
                <a:lnTo>
                  <a:pt x="348" y="686"/>
                </a:lnTo>
                <a:lnTo>
                  <a:pt x="303" y="648"/>
                </a:lnTo>
                <a:lnTo>
                  <a:pt x="261" y="607"/>
                </a:lnTo>
                <a:lnTo>
                  <a:pt x="222" y="564"/>
                </a:lnTo>
                <a:lnTo>
                  <a:pt x="186" y="516"/>
                </a:lnTo>
                <a:lnTo>
                  <a:pt x="156" y="465"/>
                </a:lnTo>
                <a:lnTo>
                  <a:pt x="129" y="411"/>
                </a:lnTo>
                <a:lnTo>
                  <a:pt x="109" y="356"/>
                </a:lnTo>
                <a:lnTo>
                  <a:pt x="90" y="301"/>
                </a:lnTo>
                <a:lnTo>
                  <a:pt x="75" y="245"/>
                </a:lnTo>
                <a:lnTo>
                  <a:pt x="60" y="189"/>
                </a:lnTo>
                <a:lnTo>
                  <a:pt x="46" y="137"/>
                </a:lnTo>
                <a:lnTo>
                  <a:pt x="33" y="88"/>
                </a:lnTo>
                <a:lnTo>
                  <a:pt x="17" y="4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110979" cy="6858000"/>
            <a:chOff x="0" y="0"/>
            <a:chExt cx="2110979" cy="6858000"/>
          </a:xfrm>
        </p:grpSpPr>
        <p:sp>
          <p:nvSpPr>
            <p:cNvPr id="9" name="Freeform 8" title="left scallop shape"/>
            <p:cNvSpPr/>
            <p:nvPr/>
          </p:nvSpPr>
          <p:spPr bwMode="auto">
            <a:xfrm>
              <a:off x="0" y="0"/>
              <a:ext cx="2110979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11" title="left scallop inline"/>
            <p:cNvSpPr/>
            <p:nvPr/>
          </p:nvSpPr>
          <p:spPr bwMode="auto">
            <a:xfrm>
              <a:off x="655786" y="0"/>
              <a:ext cx="1234679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06744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2286000"/>
            <a:ext cx="3593592" cy="361950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5846" y="2286000"/>
            <a:ext cx="3593592" cy="361950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55092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381001"/>
            <a:ext cx="7629525" cy="149351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1832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1832" y="2909102"/>
            <a:ext cx="3611880" cy="2996398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5398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5398" y="2909102"/>
            <a:ext cx="3611880" cy="2996398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50335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6507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435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4870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4" y="457200"/>
            <a:ext cx="2319086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cap="all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788" y="920377"/>
            <a:ext cx="4618814" cy="49851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4" y="1741336"/>
            <a:ext cx="2319086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3789" y="6375679"/>
            <a:ext cx="925016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8261" y="6375679"/>
            <a:ext cx="924342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635778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2598" y="1"/>
            <a:ext cx="5516689" cy="68579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3" y="457200"/>
            <a:ext cx="2319088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3" y="1741336"/>
            <a:ext cx="2319088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4463" y="6375679"/>
            <a:ext cx="924342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56153" y="6375679"/>
            <a:ext cx="947460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764813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35988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911" y="382386"/>
            <a:ext cx="1771930" cy="5600404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4" y="382386"/>
            <a:ext cx="5809517" cy="5600404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5984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238172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31529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56387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14409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02198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110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32580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84968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4753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28629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35343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84989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5114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65782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10311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62697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786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0807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20896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77409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96943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84643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78005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556868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51961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 ذات اقتبا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205023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اب أو خط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81054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304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4971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57881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50513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7187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38579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08991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59193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03473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16491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82629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970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55095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98061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03577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2063115" y="630937"/>
            <a:ext cx="5230368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92" y="1098388"/>
            <a:ext cx="7738814" cy="4394988"/>
          </a:xfrm>
        </p:spPr>
        <p:txBody>
          <a:bodyPr anchor="ctr">
            <a:noAutofit/>
          </a:bodyPr>
          <a:lstStyle>
            <a:lvl1pPr algn="ctr">
              <a:defRPr sz="7500" spc="600" baseline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284" y="5979197"/>
            <a:ext cx="6034030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500" b="1" i="0" cap="all" spc="300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892" y="6375679"/>
            <a:ext cx="174729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5249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00414" y="6375679"/>
            <a:ext cx="1747292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202464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97782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2110979" cy="6858000"/>
          </a:xfrm>
          <a:custGeom>
            <a:avLst/>
            <a:gdLst/>
            <a:ahLst/>
            <a:cxnLst/>
            <a:rect l="0" t="0" r="r" b="b"/>
            <a:pathLst>
              <a:path w="1773" h="4320">
                <a:moveTo>
                  <a:pt x="0" y="0"/>
                </a:moveTo>
                <a:lnTo>
                  <a:pt x="891" y="0"/>
                </a:lnTo>
                <a:lnTo>
                  <a:pt x="906" y="56"/>
                </a:lnTo>
                <a:lnTo>
                  <a:pt x="921" y="111"/>
                </a:lnTo>
                <a:lnTo>
                  <a:pt x="938" y="165"/>
                </a:lnTo>
                <a:lnTo>
                  <a:pt x="957" y="217"/>
                </a:lnTo>
                <a:lnTo>
                  <a:pt x="980" y="266"/>
                </a:lnTo>
                <a:lnTo>
                  <a:pt x="1007" y="312"/>
                </a:lnTo>
                <a:lnTo>
                  <a:pt x="1036" y="351"/>
                </a:lnTo>
                <a:lnTo>
                  <a:pt x="1069" y="387"/>
                </a:lnTo>
                <a:lnTo>
                  <a:pt x="1105" y="422"/>
                </a:lnTo>
                <a:lnTo>
                  <a:pt x="1145" y="456"/>
                </a:lnTo>
                <a:lnTo>
                  <a:pt x="1185" y="487"/>
                </a:lnTo>
                <a:lnTo>
                  <a:pt x="1227" y="520"/>
                </a:lnTo>
                <a:lnTo>
                  <a:pt x="1270" y="551"/>
                </a:lnTo>
                <a:lnTo>
                  <a:pt x="1311" y="584"/>
                </a:lnTo>
                <a:lnTo>
                  <a:pt x="1352" y="617"/>
                </a:lnTo>
                <a:lnTo>
                  <a:pt x="1390" y="651"/>
                </a:lnTo>
                <a:lnTo>
                  <a:pt x="1425" y="687"/>
                </a:lnTo>
                <a:lnTo>
                  <a:pt x="1456" y="725"/>
                </a:lnTo>
                <a:lnTo>
                  <a:pt x="1484" y="765"/>
                </a:lnTo>
                <a:lnTo>
                  <a:pt x="1505" y="808"/>
                </a:lnTo>
                <a:lnTo>
                  <a:pt x="1521" y="856"/>
                </a:lnTo>
                <a:lnTo>
                  <a:pt x="1530" y="907"/>
                </a:lnTo>
                <a:lnTo>
                  <a:pt x="1534" y="960"/>
                </a:lnTo>
                <a:lnTo>
                  <a:pt x="1534" y="1013"/>
                </a:lnTo>
                <a:lnTo>
                  <a:pt x="1530" y="1068"/>
                </a:lnTo>
                <a:lnTo>
                  <a:pt x="1523" y="1125"/>
                </a:lnTo>
                <a:lnTo>
                  <a:pt x="1515" y="1181"/>
                </a:lnTo>
                <a:lnTo>
                  <a:pt x="1508" y="1237"/>
                </a:lnTo>
                <a:lnTo>
                  <a:pt x="1501" y="1293"/>
                </a:lnTo>
                <a:lnTo>
                  <a:pt x="1496" y="1350"/>
                </a:lnTo>
                <a:lnTo>
                  <a:pt x="1494" y="1405"/>
                </a:lnTo>
                <a:lnTo>
                  <a:pt x="1497" y="1458"/>
                </a:lnTo>
                <a:lnTo>
                  <a:pt x="1504" y="1511"/>
                </a:lnTo>
                <a:lnTo>
                  <a:pt x="1517" y="1560"/>
                </a:lnTo>
                <a:lnTo>
                  <a:pt x="1535" y="1610"/>
                </a:lnTo>
                <a:lnTo>
                  <a:pt x="1557" y="1659"/>
                </a:lnTo>
                <a:lnTo>
                  <a:pt x="1583" y="1708"/>
                </a:lnTo>
                <a:lnTo>
                  <a:pt x="1611" y="1757"/>
                </a:lnTo>
                <a:lnTo>
                  <a:pt x="1640" y="1807"/>
                </a:lnTo>
                <a:lnTo>
                  <a:pt x="1669" y="1855"/>
                </a:lnTo>
                <a:lnTo>
                  <a:pt x="1696" y="1905"/>
                </a:lnTo>
                <a:lnTo>
                  <a:pt x="1721" y="1954"/>
                </a:lnTo>
                <a:lnTo>
                  <a:pt x="1742" y="2006"/>
                </a:lnTo>
                <a:lnTo>
                  <a:pt x="1759" y="2057"/>
                </a:lnTo>
                <a:lnTo>
                  <a:pt x="1769" y="2108"/>
                </a:lnTo>
                <a:lnTo>
                  <a:pt x="1773" y="2160"/>
                </a:lnTo>
                <a:lnTo>
                  <a:pt x="1769" y="2212"/>
                </a:lnTo>
                <a:lnTo>
                  <a:pt x="1759" y="2263"/>
                </a:lnTo>
                <a:lnTo>
                  <a:pt x="1742" y="2314"/>
                </a:lnTo>
                <a:lnTo>
                  <a:pt x="1721" y="2366"/>
                </a:lnTo>
                <a:lnTo>
                  <a:pt x="1696" y="2415"/>
                </a:lnTo>
                <a:lnTo>
                  <a:pt x="1669" y="2465"/>
                </a:lnTo>
                <a:lnTo>
                  <a:pt x="1640" y="2513"/>
                </a:lnTo>
                <a:lnTo>
                  <a:pt x="1611" y="2563"/>
                </a:lnTo>
                <a:lnTo>
                  <a:pt x="1583" y="2612"/>
                </a:lnTo>
                <a:lnTo>
                  <a:pt x="1557" y="2661"/>
                </a:lnTo>
                <a:lnTo>
                  <a:pt x="1535" y="2710"/>
                </a:lnTo>
                <a:lnTo>
                  <a:pt x="1517" y="2760"/>
                </a:lnTo>
                <a:lnTo>
                  <a:pt x="1504" y="2809"/>
                </a:lnTo>
                <a:lnTo>
                  <a:pt x="1497" y="2862"/>
                </a:lnTo>
                <a:lnTo>
                  <a:pt x="1494" y="2915"/>
                </a:lnTo>
                <a:lnTo>
                  <a:pt x="1496" y="2970"/>
                </a:lnTo>
                <a:lnTo>
                  <a:pt x="1501" y="3027"/>
                </a:lnTo>
                <a:lnTo>
                  <a:pt x="1508" y="3083"/>
                </a:lnTo>
                <a:lnTo>
                  <a:pt x="1515" y="3139"/>
                </a:lnTo>
                <a:lnTo>
                  <a:pt x="1523" y="3195"/>
                </a:lnTo>
                <a:lnTo>
                  <a:pt x="1530" y="3252"/>
                </a:lnTo>
                <a:lnTo>
                  <a:pt x="1534" y="3307"/>
                </a:lnTo>
                <a:lnTo>
                  <a:pt x="1534" y="3360"/>
                </a:lnTo>
                <a:lnTo>
                  <a:pt x="1530" y="3413"/>
                </a:lnTo>
                <a:lnTo>
                  <a:pt x="1521" y="3464"/>
                </a:lnTo>
                <a:lnTo>
                  <a:pt x="1505" y="3512"/>
                </a:lnTo>
                <a:lnTo>
                  <a:pt x="1484" y="3555"/>
                </a:lnTo>
                <a:lnTo>
                  <a:pt x="1456" y="3595"/>
                </a:lnTo>
                <a:lnTo>
                  <a:pt x="1425" y="3633"/>
                </a:lnTo>
                <a:lnTo>
                  <a:pt x="1390" y="3669"/>
                </a:lnTo>
                <a:lnTo>
                  <a:pt x="1352" y="3703"/>
                </a:lnTo>
                <a:lnTo>
                  <a:pt x="1311" y="3736"/>
                </a:lnTo>
                <a:lnTo>
                  <a:pt x="1270" y="3769"/>
                </a:lnTo>
                <a:lnTo>
                  <a:pt x="1227" y="3800"/>
                </a:lnTo>
                <a:lnTo>
                  <a:pt x="1185" y="3833"/>
                </a:lnTo>
                <a:lnTo>
                  <a:pt x="1145" y="3864"/>
                </a:lnTo>
                <a:lnTo>
                  <a:pt x="1105" y="3898"/>
                </a:lnTo>
                <a:lnTo>
                  <a:pt x="1069" y="3933"/>
                </a:lnTo>
                <a:lnTo>
                  <a:pt x="1036" y="3969"/>
                </a:lnTo>
                <a:lnTo>
                  <a:pt x="1007" y="4008"/>
                </a:lnTo>
                <a:lnTo>
                  <a:pt x="980" y="4054"/>
                </a:lnTo>
                <a:lnTo>
                  <a:pt x="957" y="4103"/>
                </a:lnTo>
                <a:lnTo>
                  <a:pt x="938" y="4155"/>
                </a:lnTo>
                <a:lnTo>
                  <a:pt x="921" y="4209"/>
                </a:lnTo>
                <a:lnTo>
                  <a:pt x="906" y="4264"/>
                </a:lnTo>
                <a:lnTo>
                  <a:pt x="891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197" y="1073889"/>
            <a:ext cx="6140303" cy="4064627"/>
          </a:xfrm>
        </p:spPr>
        <p:txBody>
          <a:bodyPr anchor="b">
            <a:normAutofit/>
          </a:bodyPr>
          <a:lstStyle>
            <a:lvl1pPr>
              <a:defRPr sz="6300" spc="600" baseline="0">
                <a:solidFill>
                  <a:schemeClr val="tx2"/>
                </a:solidFill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2198" y="5159782"/>
            <a:ext cx="5263116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500" b="1" i="0" cap="all" spc="300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27410" y="6375679"/>
            <a:ext cx="1120460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298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56825" y="6375679"/>
            <a:ext cx="1115675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reeform 11"/>
          <p:cNvSpPr/>
          <p:nvPr/>
        </p:nvSpPr>
        <p:spPr bwMode="auto">
          <a:xfrm>
            <a:off x="655786" y="0"/>
            <a:ext cx="1234679" cy="6858000"/>
          </a:xfrm>
          <a:custGeom>
            <a:avLst/>
            <a:gdLst/>
            <a:ahLst/>
            <a:cxnLst/>
            <a:rect l="0" t="0" r="r" b="b"/>
            <a:pathLst>
              <a:path w="1037" h="4320">
                <a:moveTo>
                  <a:pt x="0" y="0"/>
                </a:moveTo>
                <a:lnTo>
                  <a:pt x="171" y="0"/>
                </a:lnTo>
                <a:lnTo>
                  <a:pt x="188" y="55"/>
                </a:lnTo>
                <a:lnTo>
                  <a:pt x="204" y="110"/>
                </a:lnTo>
                <a:lnTo>
                  <a:pt x="220" y="166"/>
                </a:lnTo>
                <a:lnTo>
                  <a:pt x="234" y="223"/>
                </a:lnTo>
                <a:lnTo>
                  <a:pt x="251" y="278"/>
                </a:lnTo>
                <a:lnTo>
                  <a:pt x="269" y="331"/>
                </a:lnTo>
                <a:lnTo>
                  <a:pt x="292" y="381"/>
                </a:lnTo>
                <a:lnTo>
                  <a:pt x="319" y="427"/>
                </a:lnTo>
                <a:lnTo>
                  <a:pt x="349" y="466"/>
                </a:lnTo>
                <a:lnTo>
                  <a:pt x="382" y="503"/>
                </a:lnTo>
                <a:lnTo>
                  <a:pt x="420" y="537"/>
                </a:lnTo>
                <a:lnTo>
                  <a:pt x="460" y="571"/>
                </a:lnTo>
                <a:lnTo>
                  <a:pt x="502" y="603"/>
                </a:lnTo>
                <a:lnTo>
                  <a:pt x="544" y="635"/>
                </a:lnTo>
                <a:lnTo>
                  <a:pt x="587" y="668"/>
                </a:lnTo>
                <a:lnTo>
                  <a:pt x="628" y="700"/>
                </a:lnTo>
                <a:lnTo>
                  <a:pt x="667" y="734"/>
                </a:lnTo>
                <a:lnTo>
                  <a:pt x="703" y="771"/>
                </a:lnTo>
                <a:lnTo>
                  <a:pt x="736" y="808"/>
                </a:lnTo>
                <a:lnTo>
                  <a:pt x="763" y="848"/>
                </a:lnTo>
                <a:lnTo>
                  <a:pt x="786" y="893"/>
                </a:lnTo>
                <a:lnTo>
                  <a:pt x="800" y="937"/>
                </a:lnTo>
                <a:lnTo>
                  <a:pt x="809" y="986"/>
                </a:lnTo>
                <a:lnTo>
                  <a:pt x="813" y="1034"/>
                </a:lnTo>
                <a:lnTo>
                  <a:pt x="812" y="1085"/>
                </a:lnTo>
                <a:lnTo>
                  <a:pt x="808" y="1136"/>
                </a:lnTo>
                <a:lnTo>
                  <a:pt x="803" y="1189"/>
                </a:lnTo>
                <a:lnTo>
                  <a:pt x="796" y="1242"/>
                </a:lnTo>
                <a:lnTo>
                  <a:pt x="788" y="1295"/>
                </a:lnTo>
                <a:lnTo>
                  <a:pt x="782" y="1348"/>
                </a:lnTo>
                <a:lnTo>
                  <a:pt x="778" y="1401"/>
                </a:lnTo>
                <a:lnTo>
                  <a:pt x="775" y="1452"/>
                </a:lnTo>
                <a:lnTo>
                  <a:pt x="778" y="1502"/>
                </a:lnTo>
                <a:lnTo>
                  <a:pt x="784" y="1551"/>
                </a:lnTo>
                <a:lnTo>
                  <a:pt x="797" y="1602"/>
                </a:lnTo>
                <a:lnTo>
                  <a:pt x="817" y="1652"/>
                </a:lnTo>
                <a:lnTo>
                  <a:pt x="841" y="1702"/>
                </a:lnTo>
                <a:lnTo>
                  <a:pt x="868" y="1752"/>
                </a:lnTo>
                <a:lnTo>
                  <a:pt x="896" y="1801"/>
                </a:lnTo>
                <a:lnTo>
                  <a:pt x="926" y="1851"/>
                </a:lnTo>
                <a:lnTo>
                  <a:pt x="953" y="1901"/>
                </a:lnTo>
                <a:lnTo>
                  <a:pt x="980" y="1952"/>
                </a:lnTo>
                <a:lnTo>
                  <a:pt x="1003" y="2003"/>
                </a:lnTo>
                <a:lnTo>
                  <a:pt x="1021" y="2054"/>
                </a:lnTo>
                <a:lnTo>
                  <a:pt x="1031" y="2106"/>
                </a:lnTo>
                <a:lnTo>
                  <a:pt x="1037" y="2160"/>
                </a:lnTo>
                <a:lnTo>
                  <a:pt x="1031" y="2214"/>
                </a:lnTo>
                <a:lnTo>
                  <a:pt x="1021" y="2266"/>
                </a:lnTo>
                <a:lnTo>
                  <a:pt x="1003" y="2317"/>
                </a:lnTo>
                <a:lnTo>
                  <a:pt x="980" y="2368"/>
                </a:lnTo>
                <a:lnTo>
                  <a:pt x="953" y="2419"/>
                </a:lnTo>
                <a:lnTo>
                  <a:pt x="926" y="2469"/>
                </a:lnTo>
                <a:lnTo>
                  <a:pt x="896" y="2519"/>
                </a:lnTo>
                <a:lnTo>
                  <a:pt x="868" y="2568"/>
                </a:lnTo>
                <a:lnTo>
                  <a:pt x="841" y="2618"/>
                </a:lnTo>
                <a:lnTo>
                  <a:pt x="817" y="2668"/>
                </a:lnTo>
                <a:lnTo>
                  <a:pt x="797" y="2718"/>
                </a:lnTo>
                <a:lnTo>
                  <a:pt x="784" y="2769"/>
                </a:lnTo>
                <a:lnTo>
                  <a:pt x="778" y="2818"/>
                </a:lnTo>
                <a:lnTo>
                  <a:pt x="775" y="2868"/>
                </a:lnTo>
                <a:lnTo>
                  <a:pt x="778" y="2919"/>
                </a:lnTo>
                <a:lnTo>
                  <a:pt x="782" y="2972"/>
                </a:lnTo>
                <a:lnTo>
                  <a:pt x="788" y="3025"/>
                </a:lnTo>
                <a:lnTo>
                  <a:pt x="796" y="3078"/>
                </a:lnTo>
                <a:lnTo>
                  <a:pt x="803" y="3131"/>
                </a:lnTo>
                <a:lnTo>
                  <a:pt x="808" y="3184"/>
                </a:lnTo>
                <a:lnTo>
                  <a:pt x="812" y="3235"/>
                </a:lnTo>
                <a:lnTo>
                  <a:pt x="813" y="3286"/>
                </a:lnTo>
                <a:lnTo>
                  <a:pt x="809" y="3334"/>
                </a:lnTo>
                <a:lnTo>
                  <a:pt x="800" y="3383"/>
                </a:lnTo>
                <a:lnTo>
                  <a:pt x="786" y="3427"/>
                </a:lnTo>
                <a:lnTo>
                  <a:pt x="763" y="3472"/>
                </a:lnTo>
                <a:lnTo>
                  <a:pt x="736" y="3512"/>
                </a:lnTo>
                <a:lnTo>
                  <a:pt x="703" y="3549"/>
                </a:lnTo>
                <a:lnTo>
                  <a:pt x="667" y="3586"/>
                </a:lnTo>
                <a:lnTo>
                  <a:pt x="628" y="3620"/>
                </a:lnTo>
                <a:lnTo>
                  <a:pt x="587" y="3652"/>
                </a:lnTo>
                <a:lnTo>
                  <a:pt x="544" y="3685"/>
                </a:lnTo>
                <a:lnTo>
                  <a:pt x="502" y="3717"/>
                </a:lnTo>
                <a:lnTo>
                  <a:pt x="460" y="3749"/>
                </a:lnTo>
                <a:lnTo>
                  <a:pt x="420" y="3783"/>
                </a:lnTo>
                <a:lnTo>
                  <a:pt x="382" y="3817"/>
                </a:lnTo>
                <a:lnTo>
                  <a:pt x="349" y="3854"/>
                </a:lnTo>
                <a:lnTo>
                  <a:pt x="319" y="3893"/>
                </a:lnTo>
                <a:lnTo>
                  <a:pt x="292" y="3939"/>
                </a:lnTo>
                <a:lnTo>
                  <a:pt x="269" y="3989"/>
                </a:lnTo>
                <a:lnTo>
                  <a:pt x="251" y="4042"/>
                </a:lnTo>
                <a:lnTo>
                  <a:pt x="234" y="4097"/>
                </a:lnTo>
                <a:lnTo>
                  <a:pt x="220" y="4154"/>
                </a:lnTo>
                <a:lnTo>
                  <a:pt x="204" y="4210"/>
                </a:lnTo>
                <a:lnTo>
                  <a:pt x="188" y="4265"/>
                </a:lnTo>
                <a:lnTo>
                  <a:pt x="171" y="4320"/>
                </a:lnTo>
                <a:lnTo>
                  <a:pt x="0" y="4320"/>
                </a:lnTo>
                <a:lnTo>
                  <a:pt x="17" y="4278"/>
                </a:lnTo>
                <a:lnTo>
                  <a:pt x="33" y="4232"/>
                </a:lnTo>
                <a:lnTo>
                  <a:pt x="46" y="4183"/>
                </a:lnTo>
                <a:lnTo>
                  <a:pt x="60" y="4131"/>
                </a:lnTo>
                <a:lnTo>
                  <a:pt x="75" y="4075"/>
                </a:lnTo>
                <a:lnTo>
                  <a:pt x="90" y="4019"/>
                </a:lnTo>
                <a:lnTo>
                  <a:pt x="109" y="3964"/>
                </a:lnTo>
                <a:lnTo>
                  <a:pt x="129" y="3909"/>
                </a:lnTo>
                <a:lnTo>
                  <a:pt x="156" y="3855"/>
                </a:lnTo>
                <a:lnTo>
                  <a:pt x="186" y="3804"/>
                </a:lnTo>
                <a:lnTo>
                  <a:pt x="222" y="3756"/>
                </a:lnTo>
                <a:lnTo>
                  <a:pt x="261" y="3713"/>
                </a:lnTo>
                <a:lnTo>
                  <a:pt x="303" y="3672"/>
                </a:lnTo>
                <a:lnTo>
                  <a:pt x="348" y="3634"/>
                </a:lnTo>
                <a:lnTo>
                  <a:pt x="392" y="3599"/>
                </a:lnTo>
                <a:lnTo>
                  <a:pt x="438" y="3565"/>
                </a:lnTo>
                <a:lnTo>
                  <a:pt x="482" y="3531"/>
                </a:lnTo>
                <a:lnTo>
                  <a:pt x="523" y="3499"/>
                </a:lnTo>
                <a:lnTo>
                  <a:pt x="561" y="3466"/>
                </a:lnTo>
                <a:lnTo>
                  <a:pt x="594" y="3434"/>
                </a:lnTo>
                <a:lnTo>
                  <a:pt x="620" y="3400"/>
                </a:lnTo>
                <a:lnTo>
                  <a:pt x="638" y="3367"/>
                </a:lnTo>
                <a:lnTo>
                  <a:pt x="647" y="3336"/>
                </a:lnTo>
                <a:lnTo>
                  <a:pt x="652" y="3302"/>
                </a:lnTo>
                <a:lnTo>
                  <a:pt x="654" y="3265"/>
                </a:lnTo>
                <a:lnTo>
                  <a:pt x="651" y="3224"/>
                </a:lnTo>
                <a:lnTo>
                  <a:pt x="647" y="3181"/>
                </a:lnTo>
                <a:lnTo>
                  <a:pt x="642" y="3137"/>
                </a:lnTo>
                <a:lnTo>
                  <a:pt x="637" y="3091"/>
                </a:lnTo>
                <a:lnTo>
                  <a:pt x="626" y="3021"/>
                </a:lnTo>
                <a:lnTo>
                  <a:pt x="620" y="2952"/>
                </a:lnTo>
                <a:lnTo>
                  <a:pt x="616" y="2881"/>
                </a:lnTo>
                <a:lnTo>
                  <a:pt x="618" y="2809"/>
                </a:lnTo>
                <a:lnTo>
                  <a:pt x="628" y="2737"/>
                </a:lnTo>
                <a:lnTo>
                  <a:pt x="642" y="2681"/>
                </a:lnTo>
                <a:lnTo>
                  <a:pt x="661" y="2626"/>
                </a:lnTo>
                <a:lnTo>
                  <a:pt x="685" y="2574"/>
                </a:lnTo>
                <a:lnTo>
                  <a:pt x="711" y="2521"/>
                </a:lnTo>
                <a:lnTo>
                  <a:pt x="739" y="2472"/>
                </a:lnTo>
                <a:lnTo>
                  <a:pt x="767" y="2423"/>
                </a:lnTo>
                <a:lnTo>
                  <a:pt x="791" y="2381"/>
                </a:lnTo>
                <a:lnTo>
                  <a:pt x="813" y="2342"/>
                </a:lnTo>
                <a:lnTo>
                  <a:pt x="834" y="2303"/>
                </a:lnTo>
                <a:lnTo>
                  <a:pt x="851" y="2265"/>
                </a:lnTo>
                <a:lnTo>
                  <a:pt x="864" y="2228"/>
                </a:lnTo>
                <a:lnTo>
                  <a:pt x="873" y="2194"/>
                </a:lnTo>
                <a:lnTo>
                  <a:pt x="876" y="2160"/>
                </a:lnTo>
                <a:lnTo>
                  <a:pt x="873" y="2126"/>
                </a:lnTo>
                <a:lnTo>
                  <a:pt x="864" y="2092"/>
                </a:lnTo>
                <a:lnTo>
                  <a:pt x="851" y="2055"/>
                </a:lnTo>
                <a:lnTo>
                  <a:pt x="834" y="2017"/>
                </a:lnTo>
                <a:lnTo>
                  <a:pt x="813" y="1978"/>
                </a:lnTo>
                <a:lnTo>
                  <a:pt x="791" y="1939"/>
                </a:lnTo>
                <a:lnTo>
                  <a:pt x="767" y="1897"/>
                </a:lnTo>
                <a:lnTo>
                  <a:pt x="739" y="1848"/>
                </a:lnTo>
                <a:lnTo>
                  <a:pt x="711" y="1799"/>
                </a:lnTo>
                <a:lnTo>
                  <a:pt x="685" y="1746"/>
                </a:lnTo>
                <a:lnTo>
                  <a:pt x="661" y="1694"/>
                </a:lnTo>
                <a:lnTo>
                  <a:pt x="642" y="1639"/>
                </a:lnTo>
                <a:lnTo>
                  <a:pt x="628" y="1583"/>
                </a:lnTo>
                <a:lnTo>
                  <a:pt x="618" y="1511"/>
                </a:lnTo>
                <a:lnTo>
                  <a:pt x="616" y="1439"/>
                </a:lnTo>
                <a:lnTo>
                  <a:pt x="620" y="1368"/>
                </a:lnTo>
                <a:lnTo>
                  <a:pt x="626" y="1299"/>
                </a:lnTo>
                <a:lnTo>
                  <a:pt x="637" y="1229"/>
                </a:lnTo>
                <a:lnTo>
                  <a:pt x="642" y="1183"/>
                </a:lnTo>
                <a:lnTo>
                  <a:pt x="647" y="1139"/>
                </a:lnTo>
                <a:lnTo>
                  <a:pt x="651" y="1096"/>
                </a:lnTo>
                <a:lnTo>
                  <a:pt x="654" y="1055"/>
                </a:lnTo>
                <a:lnTo>
                  <a:pt x="652" y="1018"/>
                </a:lnTo>
                <a:lnTo>
                  <a:pt x="647" y="984"/>
                </a:lnTo>
                <a:lnTo>
                  <a:pt x="638" y="953"/>
                </a:lnTo>
                <a:lnTo>
                  <a:pt x="620" y="920"/>
                </a:lnTo>
                <a:lnTo>
                  <a:pt x="594" y="886"/>
                </a:lnTo>
                <a:lnTo>
                  <a:pt x="561" y="854"/>
                </a:lnTo>
                <a:lnTo>
                  <a:pt x="523" y="822"/>
                </a:lnTo>
                <a:lnTo>
                  <a:pt x="482" y="789"/>
                </a:lnTo>
                <a:lnTo>
                  <a:pt x="438" y="755"/>
                </a:lnTo>
                <a:lnTo>
                  <a:pt x="392" y="721"/>
                </a:lnTo>
                <a:lnTo>
                  <a:pt x="348" y="686"/>
                </a:lnTo>
                <a:lnTo>
                  <a:pt x="303" y="648"/>
                </a:lnTo>
                <a:lnTo>
                  <a:pt x="261" y="607"/>
                </a:lnTo>
                <a:lnTo>
                  <a:pt x="222" y="564"/>
                </a:lnTo>
                <a:lnTo>
                  <a:pt x="186" y="516"/>
                </a:lnTo>
                <a:lnTo>
                  <a:pt x="156" y="465"/>
                </a:lnTo>
                <a:lnTo>
                  <a:pt x="129" y="411"/>
                </a:lnTo>
                <a:lnTo>
                  <a:pt x="109" y="356"/>
                </a:lnTo>
                <a:lnTo>
                  <a:pt x="90" y="301"/>
                </a:lnTo>
                <a:lnTo>
                  <a:pt x="75" y="245"/>
                </a:lnTo>
                <a:lnTo>
                  <a:pt x="60" y="189"/>
                </a:lnTo>
                <a:lnTo>
                  <a:pt x="46" y="137"/>
                </a:lnTo>
                <a:lnTo>
                  <a:pt x="33" y="88"/>
                </a:lnTo>
                <a:lnTo>
                  <a:pt x="17" y="4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110979" cy="6858000"/>
            <a:chOff x="0" y="0"/>
            <a:chExt cx="2110979" cy="6858000"/>
          </a:xfrm>
        </p:grpSpPr>
        <p:sp>
          <p:nvSpPr>
            <p:cNvPr id="9" name="Freeform 8" title="left scallop shape"/>
            <p:cNvSpPr/>
            <p:nvPr/>
          </p:nvSpPr>
          <p:spPr bwMode="auto">
            <a:xfrm>
              <a:off x="0" y="0"/>
              <a:ext cx="2110979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11" title="left scallop inline"/>
            <p:cNvSpPr/>
            <p:nvPr/>
          </p:nvSpPr>
          <p:spPr bwMode="auto">
            <a:xfrm>
              <a:off x="655786" y="0"/>
              <a:ext cx="1234679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0577189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2286000"/>
            <a:ext cx="3593592" cy="361950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5846" y="2286000"/>
            <a:ext cx="3593592" cy="361950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8643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381001"/>
            <a:ext cx="7629525" cy="1493517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1832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1832" y="2909102"/>
            <a:ext cx="3611880" cy="2996398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5398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5398" y="2909102"/>
            <a:ext cx="3611880" cy="2996398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79368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51627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16866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4" y="457200"/>
            <a:ext cx="2319086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cap="all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788" y="920377"/>
            <a:ext cx="4618814" cy="49851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4" y="1741336"/>
            <a:ext cx="2319086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3789" y="6375679"/>
            <a:ext cx="925016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8261" y="6375679"/>
            <a:ext cx="924342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464679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03094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2598" y="1"/>
            <a:ext cx="5516689" cy="68579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ar-SA" smtClean="0"/>
              <a:t>انقر فوق الأيقونة لإضافة صورة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3" y="457200"/>
            <a:ext cx="2319088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3" y="1741336"/>
            <a:ext cx="2319088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4463" y="6375679"/>
            <a:ext cx="924342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56153" y="6375679"/>
            <a:ext cx="947460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486561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9125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911" y="382386"/>
            <a:ext cx="1771930" cy="5600404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4" y="382386"/>
            <a:ext cx="5809517" cy="5600404"/>
          </a:xfrm>
        </p:spPr>
        <p:txBody>
          <a:bodyPr vert="eaVert"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82750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0546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47908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08126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06628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تحرير أنماط النص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71065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09184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24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4.xml"/><Relationship Id="rId13" Type="http://schemas.openxmlformats.org/officeDocument/2006/relationships/slideLayout" Target="../slideLayouts/slideLayout139.xml"/><Relationship Id="rId18" Type="http://schemas.openxmlformats.org/officeDocument/2006/relationships/theme" Target="../theme/theme10.xml"/><Relationship Id="rId3" Type="http://schemas.openxmlformats.org/officeDocument/2006/relationships/slideLayout" Target="../slideLayouts/slideLayout129.xml"/><Relationship Id="rId7" Type="http://schemas.openxmlformats.org/officeDocument/2006/relationships/slideLayout" Target="../slideLayouts/slideLayout133.xml"/><Relationship Id="rId12" Type="http://schemas.openxmlformats.org/officeDocument/2006/relationships/slideLayout" Target="../slideLayouts/slideLayout138.xml"/><Relationship Id="rId17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28.xml"/><Relationship Id="rId16" Type="http://schemas.openxmlformats.org/officeDocument/2006/relationships/slideLayout" Target="../slideLayouts/slideLayout142.xml"/><Relationship Id="rId1" Type="http://schemas.openxmlformats.org/officeDocument/2006/relationships/slideLayout" Target="../slideLayouts/slideLayout127.xml"/><Relationship Id="rId6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137.xml"/><Relationship Id="rId5" Type="http://schemas.openxmlformats.org/officeDocument/2006/relationships/slideLayout" Target="../slideLayouts/slideLayout131.xml"/><Relationship Id="rId15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36.xml"/><Relationship Id="rId19" Type="http://schemas.openxmlformats.org/officeDocument/2006/relationships/image" Target="../media/image7.jpeg"/><Relationship Id="rId4" Type="http://schemas.openxmlformats.org/officeDocument/2006/relationships/slideLayout" Target="../slideLayouts/slideLayout130.xml"/><Relationship Id="rId9" Type="http://schemas.openxmlformats.org/officeDocument/2006/relationships/slideLayout" Target="../slideLayouts/slideLayout135.xml"/><Relationship Id="rId14" Type="http://schemas.openxmlformats.org/officeDocument/2006/relationships/slideLayout" Target="../slideLayouts/slideLayout140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1.xml"/><Relationship Id="rId13" Type="http://schemas.openxmlformats.org/officeDocument/2006/relationships/slideLayout" Target="../slideLayouts/slideLayout156.xml"/><Relationship Id="rId3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55.xml"/><Relationship Id="rId17" Type="http://schemas.openxmlformats.org/officeDocument/2006/relationships/theme" Target="../theme/theme11.xml"/><Relationship Id="rId2" Type="http://schemas.openxmlformats.org/officeDocument/2006/relationships/slideLayout" Target="../slideLayouts/slideLayout145.xml"/><Relationship Id="rId16" Type="http://schemas.openxmlformats.org/officeDocument/2006/relationships/slideLayout" Target="../slideLayouts/slideLayout159.xml"/><Relationship Id="rId1" Type="http://schemas.openxmlformats.org/officeDocument/2006/relationships/slideLayout" Target="../slideLayouts/slideLayout144.xml"/><Relationship Id="rId6" Type="http://schemas.openxmlformats.org/officeDocument/2006/relationships/slideLayout" Target="../slideLayouts/slideLayout149.xml"/><Relationship Id="rId11" Type="http://schemas.openxmlformats.org/officeDocument/2006/relationships/slideLayout" Target="../slideLayouts/slideLayout154.xml"/><Relationship Id="rId5" Type="http://schemas.openxmlformats.org/officeDocument/2006/relationships/slideLayout" Target="../slideLayouts/slideLayout148.xml"/><Relationship Id="rId15" Type="http://schemas.openxmlformats.org/officeDocument/2006/relationships/slideLayout" Target="../slideLayouts/slideLayout158.xml"/><Relationship Id="rId10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147.xml"/><Relationship Id="rId9" Type="http://schemas.openxmlformats.org/officeDocument/2006/relationships/slideLayout" Target="../slideLayouts/slideLayout152.xml"/><Relationship Id="rId14" Type="http://schemas.openxmlformats.org/officeDocument/2006/relationships/slideLayout" Target="../slideLayouts/slideLayout157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7.xml"/><Relationship Id="rId3" Type="http://schemas.openxmlformats.org/officeDocument/2006/relationships/slideLayout" Target="../slideLayouts/slideLayout162.xml"/><Relationship Id="rId7" Type="http://schemas.openxmlformats.org/officeDocument/2006/relationships/slideLayout" Target="../slideLayouts/slideLayout166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61.xml"/><Relationship Id="rId1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70.xml"/><Relationship Id="rId5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9.xml"/><Relationship Id="rId4" Type="http://schemas.openxmlformats.org/officeDocument/2006/relationships/slideLayout" Target="../slideLayouts/slideLayout163.xml"/><Relationship Id="rId9" Type="http://schemas.openxmlformats.org/officeDocument/2006/relationships/slideLayout" Target="../slideLayouts/slideLayout168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8.xml"/><Relationship Id="rId13" Type="http://schemas.openxmlformats.org/officeDocument/2006/relationships/slideLayout" Target="../slideLayouts/slideLayout183.xml"/><Relationship Id="rId3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77.xml"/><Relationship Id="rId12" Type="http://schemas.openxmlformats.org/officeDocument/2006/relationships/slideLayout" Target="../slideLayouts/slideLayout182.xml"/><Relationship Id="rId17" Type="http://schemas.openxmlformats.org/officeDocument/2006/relationships/theme" Target="../theme/theme13.xml"/><Relationship Id="rId2" Type="http://schemas.openxmlformats.org/officeDocument/2006/relationships/slideLayout" Target="../slideLayouts/slideLayout172.xml"/><Relationship Id="rId16" Type="http://schemas.openxmlformats.org/officeDocument/2006/relationships/slideLayout" Target="../slideLayouts/slideLayout186.xml"/><Relationship Id="rId1" Type="http://schemas.openxmlformats.org/officeDocument/2006/relationships/slideLayout" Target="../slideLayouts/slideLayout171.xml"/><Relationship Id="rId6" Type="http://schemas.openxmlformats.org/officeDocument/2006/relationships/slideLayout" Target="../slideLayouts/slideLayout176.xml"/><Relationship Id="rId11" Type="http://schemas.openxmlformats.org/officeDocument/2006/relationships/slideLayout" Target="../slideLayouts/slideLayout181.xml"/><Relationship Id="rId5" Type="http://schemas.openxmlformats.org/officeDocument/2006/relationships/slideLayout" Target="../slideLayouts/slideLayout175.xml"/><Relationship Id="rId15" Type="http://schemas.openxmlformats.org/officeDocument/2006/relationships/slideLayout" Target="../slideLayouts/slideLayout185.xml"/><Relationship Id="rId10" Type="http://schemas.openxmlformats.org/officeDocument/2006/relationships/slideLayout" Target="../slideLayouts/slideLayout180.xml"/><Relationship Id="rId4" Type="http://schemas.openxmlformats.org/officeDocument/2006/relationships/slideLayout" Target="../slideLayouts/slideLayout174.xml"/><Relationship Id="rId9" Type="http://schemas.openxmlformats.org/officeDocument/2006/relationships/slideLayout" Target="../slideLayouts/slideLayout179.xml"/><Relationship Id="rId14" Type="http://schemas.openxmlformats.org/officeDocument/2006/relationships/slideLayout" Target="../slideLayouts/slideLayout184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4.xml"/><Relationship Id="rId13" Type="http://schemas.openxmlformats.org/officeDocument/2006/relationships/slideLayout" Target="../slideLayouts/slideLayout199.xml"/><Relationship Id="rId3" Type="http://schemas.openxmlformats.org/officeDocument/2006/relationships/slideLayout" Target="../slideLayouts/slideLayout189.xml"/><Relationship Id="rId7" Type="http://schemas.openxmlformats.org/officeDocument/2006/relationships/slideLayout" Target="../slideLayouts/slideLayout193.xml"/><Relationship Id="rId12" Type="http://schemas.openxmlformats.org/officeDocument/2006/relationships/slideLayout" Target="../slideLayouts/slideLayout198.xml"/><Relationship Id="rId17" Type="http://schemas.openxmlformats.org/officeDocument/2006/relationships/theme" Target="../theme/theme14.xml"/><Relationship Id="rId2" Type="http://schemas.openxmlformats.org/officeDocument/2006/relationships/slideLayout" Target="../slideLayouts/slideLayout188.xml"/><Relationship Id="rId16" Type="http://schemas.openxmlformats.org/officeDocument/2006/relationships/slideLayout" Target="../slideLayouts/slideLayout202.xml"/><Relationship Id="rId1" Type="http://schemas.openxmlformats.org/officeDocument/2006/relationships/slideLayout" Target="../slideLayouts/slideLayout187.xml"/><Relationship Id="rId6" Type="http://schemas.openxmlformats.org/officeDocument/2006/relationships/slideLayout" Target="../slideLayouts/slideLayout192.xml"/><Relationship Id="rId11" Type="http://schemas.openxmlformats.org/officeDocument/2006/relationships/slideLayout" Target="../slideLayouts/slideLayout197.xml"/><Relationship Id="rId5" Type="http://schemas.openxmlformats.org/officeDocument/2006/relationships/slideLayout" Target="../slideLayouts/slideLayout191.xml"/><Relationship Id="rId15" Type="http://schemas.openxmlformats.org/officeDocument/2006/relationships/slideLayout" Target="../slideLayouts/slideLayout201.xml"/><Relationship Id="rId10" Type="http://schemas.openxmlformats.org/officeDocument/2006/relationships/slideLayout" Target="../slideLayouts/slideLayout196.xml"/><Relationship Id="rId4" Type="http://schemas.openxmlformats.org/officeDocument/2006/relationships/slideLayout" Target="../slideLayouts/slideLayout190.xml"/><Relationship Id="rId9" Type="http://schemas.openxmlformats.org/officeDocument/2006/relationships/slideLayout" Target="../slideLayouts/slideLayout195.xml"/><Relationship Id="rId14" Type="http://schemas.openxmlformats.org/officeDocument/2006/relationships/slideLayout" Target="../slideLayouts/slideLayout200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0.xml"/><Relationship Id="rId13" Type="http://schemas.openxmlformats.org/officeDocument/2006/relationships/slideLayout" Target="../slideLayouts/slideLayout215.xml"/><Relationship Id="rId18" Type="http://schemas.openxmlformats.org/officeDocument/2006/relationships/theme" Target="../theme/theme15.xml"/><Relationship Id="rId3" Type="http://schemas.openxmlformats.org/officeDocument/2006/relationships/slideLayout" Target="../slideLayouts/slideLayout205.xml"/><Relationship Id="rId7" Type="http://schemas.openxmlformats.org/officeDocument/2006/relationships/slideLayout" Target="../slideLayouts/slideLayout209.xml"/><Relationship Id="rId12" Type="http://schemas.openxmlformats.org/officeDocument/2006/relationships/slideLayout" Target="../slideLayouts/slideLayout214.xml"/><Relationship Id="rId17" Type="http://schemas.openxmlformats.org/officeDocument/2006/relationships/slideLayout" Target="../slideLayouts/slideLayout219.xml"/><Relationship Id="rId2" Type="http://schemas.openxmlformats.org/officeDocument/2006/relationships/slideLayout" Target="../slideLayouts/slideLayout204.xml"/><Relationship Id="rId16" Type="http://schemas.openxmlformats.org/officeDocument/2006/relationships/slideLayout" Target="../slideLayouts/slideLayout218.xml"/><Relationship Id="rId1" Type="http://schemas.openxmlformats.org/officeDocument/2006/relationships/slideLayout" Target="../slideLayouts/slideLayout203.xml"/><Relationship Id="rId6" Type="http://schemas.openxmlformats.org/officeDocument/2006/relationships/slideLayout" Target="../slideLayouts/slideLayout208.xml"/><Relationship Id="rId11" Type="http://schemas.openxmlformats.org/officeDocument/2006/relationships/slideLayout" Target="../slideLayouts/slideLayout213.xml"/><Relationship Id="rId5" Type="http://schemas.openxmlformats.org/officeDocument/2006/relationships/slideLayout" Target="../slideLayouts/slideLayout207.xml"/><Relationship Id="rId15" Type="http://schemas.openxmlformats.org/officeDocument/2006/relationships/slideLayout" Target="../slideLayouts/slideLayout217.xml"/><Relationship Id="rId10" Type="http://schemas.openxmlformats.org/officeDocument/2006/relationships/slideLayout" Target="../slideLayouts/slideLayout212.xml"/><Relationship Id="rId19" Type="http://schemas.openxmlformats.org/officeDocument/2006/relationships/image" Target="../media/image9.png"/><Relationship Id="rId4" Type="http://schemas.openxmlformats.org/officeDocument/2006/relationships/slideLayout" Target="../slideLayouts/slideLayout206.xml"/><Relationship Id="rId9" Type="http://schemas.openxmlformats.org/officeDocument/2006/relationships/slideLayout" Target="../slideLayouts/slideLayout211.xml"/><Relationship Id="rId14" Type="http://schemas.openxmlformats.org/officeDocument/2006/relationships/slideLayout" Target="../slideLayouts/slideLayout216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3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7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2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80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4.xml"/><Relationship Id="rId7" Type="http://schemas.openxmlformats.org/officeDocument/2006/relationships/slideLayout" Target="../slideLayouts/slideLayout88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5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91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.xml"/><Relationship Id="rId13" Type="http://schemas.openxmlformats.org/officeDocument/2006/relationships/slideLayout" Target="../slideLayouts/slideLayout105.xml"/><Relationship Id="rId18" Type="http://schemas.openxmlformats.org/officeDocument/2006/relationships/theme" Target="../theme/theme8.xml"/><Relationship Id="rId3" Type="http://schemas.openxmlformats.org/officeDocument/2006/relationships/slideLayout" Target="../slideLayouts/slideLayout95.xml"/><Relationship Id="rId7" Type="http://schemas.openxmlformats.org/officeDocument/2006/relationships/slideLayout" Target="../slideLayouts/slideLayout99.xml"/><Relationship Id="rId12" Type="http://schemas.openxmlformats.org/officeDocument/2006/relationships/slideLayout" Target="../slideLayouts/slideLayout104.xml"/><Relationship Id="rId17" Type="http://schemas.openxmlformats.org/officeDocument/2006/relationships/slideLayout" Target="../slideLayouts/slideLayout109.xml"/><Relationship Id="rId2" Type="http://schemas.openxmlformats.org/officeDocument/2006/relationships/slideLayout" Target="../slideLayouts/slideLayout94.xml"/><Relationship Id="rId16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97.xml"/><Relationship Id="rId15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102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Relationship Id="rId14" Type="http://schemas.openxmlformats.org/officeDocument/2006/relationships/slideLayout" Target="../slideLayouts/slideLayout10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7.xml"/><Relationship Id="rId13" Type="http://schemas.openxmlformats.org/officeDocument/2006/relationships/slideLayout" Target="../slideLayouts/slideLayout122.xml"/><Relationship Id="rId18" Type="http://schemas.openxmlformats.org/officeDocument/2006/relationships/theme" Target="../theme/theme9.xml"/><Relationship Id="rId3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6.xml"/><Relationship Id="rId12" Type="http://schemas.openxmlformats.org/officeDocument/2006/relationships/slideLayout" Target="../slideLayouts/slideLayout121.xml"/><Relationship Id="rId17" Type="http://schemas.openxmlformats.org/officeDocument/2006/relationships/slideLayout" Target="../slideLayouts/slideLayout126.xml"/><Relationship Id="rId2" Type="http://schemas.openxmlformats.org/officeDocument/2006/relationships/slideLayout" Target="../slideLayouts/slideLayout111.xml"/><Relationship Id="rId16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19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113.xml"/><Relationship Id="rId9" Type="http://schemas.openxmlformats.org/officeDocument/2006/relationships/slideLayout" Target="../slideLayouts/slideLayout118.xml"/><Relationship Id="rId14" Type="http://schemas.openxmlformats.org/officeDocument/2006/relationships/slideLayout" Target="../slideLayouts/slideLayout1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039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39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  <p:sldLayoutId id="2147483912" r:id="rId12"/>
    <p:sldLayoutId id="2147483913" r:id="rId13"/>
    <p:sldLayoutId id="2147483914" r:id="rId14"/>
    <p:sldLayoutId id="2147483915" r:id="rId15"/>
    <p:sldLayoutId id="2147483916" r:id="rId16"/>
    <p:sldLayoutId id="214748391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-318"/>
            <a:ext cx="1952272" cy="6853571"/>
            <a:chOff x="6627813" y="195220"/>
            <a:chExt cx="1952625" cy="5678531"/>
          </a:xfrm>
          <a:solidFill>
            <a:schemeClr val="accent1"/>
          </a:solidFill>
        </p:grpSpPr>
        <p:sp>
          <p:nvSpPr>
            <p:cNvPr id="50" name="Freeform 27"/>
            <p:cNvSpPr/>
            <p:nvPr/>
          </p:nvSpPr>
          <p:spPr bwMode="auto">
            <a:xfrm>
              <a:off x="6627813" y="19522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5189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  <p:sldLayoutId id="2147483944" r:id="rId9"/>
    <p:sldLayoutId id="2147483945" r:id="rId10"/>
    <p:sldLayoutId id="2147483946" r:id="rId11"/>
    <p:sldLayoutId id="2147483947" r:id="rId12"/>
    <p:sldLayoutId id="2147483948" r:id="rId13"/>
    <p:sldLayoutId id="2147483949" r:id="rId14"/>
    <p:sldLayoutId id="2147483950" r:id="rId15"/>
    <p:sldLayoutId id="214748395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5611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3" r:id="rId1"/>
    <p:sldLayoutId id="2147483954" r:id="rId2"/>
    <p:sldLayoutId id="2147483955" r:id="rId3"/>
    <p:sldLayoutId id="2147483956" r:id="rId4"/>
    <p:sldLayoutId id="2147483957" r:id="rId5"/>
    <p:sldLayoutId id="2147483958" r:id="rId6"/>
    <p:sldLayoutId id="2147483959" r:id="rId7"/>
    <p:sldLayoutId id="2147483960" r:id="rId8"/>
    <p:sldLayoutId id="2147483961" r:id="rId9"/>
    <p:sldLayoutId id="2147483962" r:id="rId10"/>
    <p:sldLayoutId id="214748396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-318"/>
            <a:ext cx="1952272" cy="6853571"/>
            <a:chOff x="6627813" y="195220"/>
            <a:chExt cx="1952625" cy="5678531"/>
          </a:xfrm>
          <a:solidFill>
            <a:schemeClr val="accent1"/>
          </a:solidFill>
        </p:grpSpPr>
        <p:sp>
          <p:nvSpPr>
            <p:cNvPr id="50" name="Freeform 27"/>
            <p:cNvSpPr/>
            <p:nvPr/>
          </p:nvSpPr>
          <p:spPr bwMode="auto">
            <a:xfrm>
              <a:off x="6627813" y="19522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0467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  <p:sldLayoutId id="2147483976" r:id="rId12"/>
    <p:sldLayoutId id="2147483977" r:id="rId13"/>
    <p:sldLayoutId id="2147483978" r:id="rId14"/>
    <p:sldLayoutId id="2147483979" r:id="rId15"/>
    <p:sldLayoutId id="214748398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-318"/>
            <a:ext cx="1952272" cy="6853571"/>
            <a:chOff x="6627813" y="195220"/>
            <a:chExt cx="1952625" cy="5678531"/>
          </a:xfrm>
          <a:solidFill>
            <a:schemeClr val="accent1"/>
          </a:solidFill>
        </p:grpSpPr>
        <p:sp>
          <p:nvSpPr>
            <p:cNvPr id="50" name="Freeform 27"/>
            <p:cNvSpPr/>
            <p:nvPr/>
          </p:nvSpPr>
          <p:spPr bwMode="auto">
            <a:xfrm>
              <a:off x="6627813" y="19522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0959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2" r:id="rId1"/>
    <p:sldLayoutId id="2147483983" r:id="rId2"/>
    <p:sldLayoutId id="2147483984" r:id="rId3"/>
    <p:sldLayoutId id="2147483985" r:id="rId4"/>
    <p:sldLayoutId id="2147483986" r:id="rId5"/>
    <p:sldLayoutId id="2147483987" r:id="rId6"/>
    <p:sldLayoutId id="2147483988" r:id="rId7"/>
    <p:sldLayoutId id="2147483989" r:id="rId8"/>
    <p:sldLayoutId id="2147483990" r:id="rId9"/>
    <p:sldLayoutId id="2147483991" r:id="rId10"/>
    <p:sldLayoutId id="2147483992" r:id="rId11"/>
    <p:sldLayoutId id="2147483993" r:id="rId12"/>
    <p:sldLayoutId id="2147483994" r:id="rId13"/>
    <p:sldLayoutId id="2147483995" r:id="rId14"/>
    <p:sldLayoutId id="2147483996" r:id="rId15"/>
    <p:sldLayoutId id="214748399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4"/>
            <a:ext cx="7773339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1" y="5883276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3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  <p:sldLayoutId id="2147484025" r:id="rId15"/>
    <p:sldLayoutId id="2147484026" r:id="rId16"/>
    <p:sldLayoutId id="214748402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04"/>
            <a:ext cx="1952272" cy="6853049"/>
            <a:chOff x="6627813" y="195650"/>
            <a:chExt cx="1952625" cy="5678101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65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113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8758" y="382385"/>
            <a:ext cx="763374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8" y="2286002"/>
            <a:ext cx="763374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8758" y="6375679"/>
            <a:ext cx="174729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75679"/>
            <a:ext cx="30861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6375679"/>
            <a:ext cx="211454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right edge border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/>
          <p:cNvSpPr/>
          <p:nvPr/>
        </p:nvSpPr>
        <p:spPr bwMode="auto">
          <a:xfrm>
            <a:off x="1" y="0"/>
            <a:ext cx="679090" cy="6858000"/>
          </a:xfrm>
          <a:custGeom>
            <a:avLst/>
            <a:gdLst/>
            <a:ahLst/>
            <a:cxnLst/>
            <a:rect l="0" t="0" r="r" b="b"/>
            <a:pathLst>
              <a:path w="211" h="2160">
                <a:moveTo>
                  <a:pt x="155" y="1728"/>
                </a:moveTo>
                <a:cubicBezTo>
                  <a:pt x="155" y="1620"/>
                  <a:pt x="211" y="1620"/>
                  <a:pt x="211" y="1512"/>
                </a:cubicBezTo>
                <a:cubicBezTo>
                  <a:pt x="211" y="1404"/>
                  <a:pt x="155" y="1404"/>
                  <a:pt x="155" y="1296"/>
                </a:cubicBezTo>
                <a:cubicBezTo>
                  <a:pt x="155" y="1188"/>
                  <a:pt x="211" y="1188"/>
                  <a:pt x="211" y="1080"/>
                </a:cubicBezTo>
                <a:cubicBezTo>
                  <a:pt x="211" y="972"/>
                  <a:pt x="155" y="972"/>
                  <a:pt x="155" y="864"/>
                </a:cubicBezTo>
                <a:cubicBezTo>
                  <a:pt x="155" y="756"/>
                  <a:pt x="211" y="756"/>
                  <a:pt x="211" y="648"/>
                </a:cubicBezTo>
                <a:cubicBezTo>
                  <a:pt x="211" y="540"/>
                  <a:pt x="155" y="540"/>
                  <a:pt x="155" y="432"/>
                </a:cubicBezTo>
                <a:cubicBezTo>
                  <a:pt x="155" y="324"/>
                  <a:pt x="211" y="324"/>
                  <a:pt x="211" y="216"/>
                </a:cubicBezTo>
                <a:cubicBezTo>
                  <a:pt x="211" y="108"/>
                  <a:pt x="155" y="108"/>
                  <a:pt x="15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160"/>
                  <a:pt x="0" y="2160"/>
                  <a:pt x="0" y="2160"/>
                </a:cubicBezTo>
                <a:cubicBezTo>
                  <a:pt x="155" y="2160"/>
                  <a:pt x="155" y="2160"/>
                  <a:pt x="155" y="2160"/>
                </a:cubicBezTo>
                <a:cubicBezTo>
                  <a:pt x="155" y="2052"/>
                  <a:pt x="211" y="2052"/>
                  <a:pt x="211" y="1944"/>
                </a:cubicBezTo>
                <a:cubicBezTo>
                  <a:pt x="211" y="1836"/>
                  <a:pt x="155" y="1836"/>
                  <a:pt x="155" y="17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6373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5100" kern="1200" cap="all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0" pos="594">
          <p15:clr>
            <a:srgbClr val="F26B43"/>
          </p15:clr>
        </p15:guide>
        <p15:guide id="3" pos="5400">
          <p15:clr>
            <a:srgbClr val="F26B43"/>
          </p15:clr>
        </p15:guide>
        <p15:guide id="4" orient="horz" pos="4008">
          <p15:clr>
            <a:srgbClr val="F26B43"/>
          </p15:clr>
        </p15:guide>
        <p15:guide id="5" orient="horz" pos="1440">
          <p15:clr>
            <a:srgbClr val="F26B43"/>
          </p15:clr>
        </p15:guide>
        <p15:guide id="6" orient="horz" pos="3720">
          <p15:clr>
            <a:srgbClr val="F26B43"/>
          </p15:clr>
        </p15:guide>
        <p15:guide id="7" orient="horz" pos="24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400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749"/>
            <a:ext cx="1952272" cy="6852504"/>
            <a:chOff x="6627813" y="196102"/>
            <a:chExt cx="1952625" cy="5677649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610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160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  <p:sldLayoutId id="2147483805" r:id="rId12"/>
    <p:sldLayoutId id="2147483806" r:id="rId13"/>
    <p:sldLayoutId id="2147483807" r:id="rId14"/>
    <p:sldLayoutId id="2147483808" r:id="rId15"/>
    <p:sldLayoutId id="214748380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690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37160" algn="l" defTabSz="6858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92012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1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8758" y="382385"/>
            <a:ext cx="763374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8" y="2286002"/>
            <a:ext cx="763374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8758" y="6375679"/>
            <a:ext cx="174729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75679"/>
            <a:ext cx="30861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6375679"/>
            <a:ext cx="211454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right edge border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/>
          <p:cNvSpPr/>
          <p:nvPr/>
        </p:nvSpPr>
        <p:spPr bwMode="auto">
          <a:xfrm>
            <a:off x="1" y="0"/>
            <a:ext cx="679090" cy="6858000"/>
          </a:xfrm>
          <a:custGeom>
            <a:avLst/>
            <a:gdLst/>
            <a:ahLst/>
            <a:cxnLst/>
            <a:rect l="0" t="0" r="r" b="b"/>
            <a:pathLst>
              <a:path w="211" h="2160">
                <a:moveTo>
                  <a:pt x="155" y="1728"/>
                </a:moveTo>
                <a:cubicBezTo>
                  <a:pt x="155" y="1620"/>
                  <a:pt x="211" y="1620"/>
                  <a:pt x="211" y="1512"/>
                </a:cubicBezTo>
                <a:cubicBezTo>
                  <a:pt x="211" y="1404"/>
                  <a:pt x="155" y="1404"/>
                  <a:pt x="155" y="1296"/>
                </a:cubicBezTo>
                <a:cubicBezTo>
                  <a:pt x="155" y="1188"/>
                  <a:pt x="211" y="1188"/>
                  <a:pt x="211" y="1080"/>
                </a:cubicBezTo>
                <a:cubicBezTo>
                  <a:pt x="211" y="972"/>
                  <a:pt x="155" y="972"/>
                  <a:pt x="155" y="864"/>
                </a:cubicBezTo>
                <a:cubicBezTo>
                  <a:pt x="155" y="756"/>
                  <a:pt x="211" y="756"/>
                  <a:pt x="211" y="648"/>
                </a:cubicBezTo>
                <a:cubicBezTo>
                  <a:pt x="211" y="540"/>
                  <a:pt x="155" y="540"/>
                  <a:pt x="155" y="432"/>
                </a:cubicBezTo>
                <a:cubicBezTo>
                  <a:pt x="155" y="324"/>
                  <a:pt x="211" y="324"/>
                  <a:pt x="211" y="216"/>
                </a:cubicBezTo>
                <a:cubicBezTo>
                  <a:pt x="211" y="108"/>
                  <a:pt x="155" y="108"/>
                  <a:pt x="15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160"/>
                  <a:pt x="0" y="2160"/>
                  <a:pt x="0" y="2160"/>
                </a:cubicBezTo>
                <a:cubicBezTo>
                  <a:pt x="155" y="2160"/>
                  <a:pt x="155" y="2160"/>
                  <a:pt x="155" y="2160"/>
                </a:cubicBezTo>
                <a:cubicBezTo>
                  <a:pt x="155" y="2052"/>
                  <a:pt x="211" y="2052"/>
                  <a:pt x="211" y="1944"/>
                </a:cubicBezTo>
                <a:cubicBezTo>
                  <a:pt x="211" y="1836"/>
                  <a:pt x="155" y="1836"/>
                  <a:pt x="155" y="17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95105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5100" kern="1200" cap="all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0" pos="594">
          <p15:clr>
            <a:srgbClr val="F26B43"/>
          </p15:clr>
        </p15:guide>
        <p15:guide id="3" pos="5400">
          <p15:clr>
            <a:srgbClr val="F26B43"/>
          </p15:clr>
        </p15:guide>
        <p15:guide id="4" orient="horz" pos="4008">
          <p15:clr>
            <a:srgbClr val="F26B43"/>
          </p15:clr>
        </p15:guide>
        <p15:guide id="5" orient="horz" pos="1440">
          <p15:clr>
            <a:srgbClr val="F26B43"/>
          </p15:clr>
        </p15:guide>
        <p15:guide id="6" orient="horz" pos="3720">
          <p15:clr>
            <a:srgbClr val="F26B43"/>
          </p15:clr>
        </p15:guide>
        <p15:guide id="7" orient="horz" pos="24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9107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James\Desktop\msft\Berlin\build Assets\hashOverlaySD-FullResolve.png"/>
          <p:cNvPicPr>
            <a:picLocks noChangeAspect="1" noChangeArrowheads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2336873"/>
            <a:ext cx="6887389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67881" y="593618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5936189"/>
            <a:ext cx="4834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48600" y="753228"/>
            <a:ext cx="1157674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4741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4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0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www.networkset.net/2010/03/06" TargetMode="External"/><Relationship Id="rId1" Type="http://schemas.openxmlformats.org/officeDocument/2006/relationships/slideLayout" Target="../slideLayouts/slideLayout16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6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DE89010-2D2F-46BB-84DB-4DF0BA1A2AD0}"/>
              </a:ext>
            </a:extLst>
          </p:cNvPr>
          <p:cNvSpPr/>
          <p:nvPr/>
        </p:nvSpPr>
        <p:spPr>
          <a:xfrm>
            <a:off x="250505" y="4822038"/>
            <a:ext cx="66277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مستطيل 10"/>
          <p:cNvSpPr/>
          <p:nvPr/>
        </p:nvSpPr>
        <p:spPr>
          <a:xfrm>
            <a:off x="1257300" y="2260943"/>
            <a:ext cx="7010399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6000" b="1" cap="none" spc="0" dirty="0" smtClean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تطبيق الإصدار السادس من بروتوكول الإنترنت لتطوير الشبكة السورية </a:t>
            </a:r>
            <a:endParaRPr lang="ar-SA" sz="6000" b="1" cap="none" spc="0" dirty="0">
              <a:ln w="0"/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مستطيل 3"/>
          <p:cNvSpPr/>
          <p:nvPr/>
        </p:nvSpPr>
        <p:spPr>
          <a:xfrm>
            <a:off x="5045336" y="5948417"/>
            <a:ext cx="420940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2000" dirty="0" smtClean="0">
                <a:ln w="0"/>
                <a:solidFill>
                  <a:schemeClr val="bg1">
                    <a:lumMod val="8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ndalus" panose="02020603050405020304" pitchFamily="18" charset="-78"/>
                <a:cs typeface="Andalus" panose="02020603050405020304" pitchFamily="18" charset="-78"/>
              </a:rPr>
              <a:t>إعداد الطالبة :رنيم رضوان الكيال </a:t>
            </a:r>
            <a:endParaRPr lang="ar-SA" sz="2000" b="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2707953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9C61-58F9-4D15-A308-CF8024CBF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850822"/>
          </a:xfrm>
        </p:spPr>
        <p:txBody>
          <a:bodyPr>
            <a:normAutofit/>
          </a:bodyPr>
          <a:lstStyle/>
          <a:p>
            <a:pPr algn="ctr" rtl="1"/>
            <a:r>
              <a:rPr lang="ar-SY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مقارنة بين 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IPv4</a:t>
            </a:r>
            <a:r>
              <a:rPr lang="ar-SY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و 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IPv6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6E5DD6B-B435-4F20-8136-9C272F06D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2415" y="2813482"/>
            <a:ext cx="6591985" cy="3777622"/>
          </a:xfrm>
        </p:spPr>
        <p:txBody>
          <a:bodyPr>
            <a:normAutofit/>
          </a:bodyPr>
          <a:lstStyle/>
          <a:p>
            <a:pPr marL="457200" lvl="1" indent="0" algn="r" rtl="1">
              <a:buNone/>
            </a:pPr>
            <a:endParaRPr lang="ar-SY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r" rtl="1"/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C43FAD0-1BA0-4263-9704-F59869B9E677}"/>
              </a:ext>
            </a:extLst>
          </p:cNvPr>
          <p:cNvSpPr txBox="1">
            <a:spLocks/>
          </p:cNvSpPr>
          <p:nvPr/>
        </p:nvSpPr>
        <p:spPr>
          <a:xfrm>
            <a:off x="1045029" y="1717964"/>
            <a:ext cx="7492157" cy="1573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None/>
            </a:pPr>
            <a:endParaRPr lang="ar-SY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F200587-EF68-4FDB-8D05-6A2FF62E57FE}"/>
              </a:ext>
            </a:extLst>
          </p:cNvPr>
          <p:cNvSpPr txBox="1">
            <a:spLocks/>
          </p:cNvSpPr>
          <p:nvPr/>
        </p:nvSpPr>
        <p:spPr>
          <a:xfrm>
            <a:off x="935760" y="2148032"/>
            <a:ext cx="3186545" cy="9328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None/>
            </a:pP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6767A8-E770-43E2-A431-F0E170C34351}"/>
              </a:ext>
            </a:extLst>
          </p:cNvPr>
          <p:cNvSpPr/>
          <p:nvPr/>
        </p:nvSpPr>
        <p:spPr>
          <a:xfrm>
            <a:off x="278214" y="624110"/>
            <a:ext cx="66277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501459"/>
              </p:ext>
            </p:extLst>
          </p:nvPr>
        </p:nvGraphicFramePr>
        <p:xfrm>
          <a:off x="1471748" y="1933303"/>
          <a:ext cx="6842672" cy="37353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4834">
                  <a:extLst>
                    <a:ext uri="{9D8B030D-6E8A-4147-A177-3AD203B41FA5}">
                      <a16:colId xmlns:a16="http://schemas.microsoft.com/office/drawing/2014/main" val="676274337"/>
                    </a:ext>
                  </a:extLst>
                </a:gridCol>
                <a:gridCol w="2038402">
                  <a:extLst>
                    <a:ext uri="{9D8B030D-6E8A-4147-A177-3AD203B41FA5}">
                      <a16:colId xmlns:a16="http://schemas.microsoft.com/office/drawing/2014/main" val="2770684022"/>
                    </a:ext>
                  </a:extLst>
                </a:gridCol>
                <a:gridCol w="2909436">
                  <a:extLst>
                    <a:ext uri="{9D8B030D-6E8A-4147-A177-3AD203B41FA5}">
                      <a16:colId xmlns:a16="http://schemas.microsoft.com/office/drawing/2014/main" val="2499313281"/>
                    </a:ext>
                  </a:extLst>
                </a:gridCol>
              </a:tblGrid>
              <a:tr h="670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IPv4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IPv6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أوجه المقارنة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669410"/>
                  </a:ext>
                </a:extLst>
              </a:tr>
              <a:tr h="47831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bits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128 bits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طول العنوان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998613"/>
                  </a:ext>
                </a:extLst>
              </a:tr>
              <a:tr h="47831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576 Bytes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1280 Bytes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حجم الـ</a:t>
                      </a:r>
                      <a:r>
                        <a:rPr lang="ar-SY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Packet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729793"/>
                  </a:ext>
                </a:extLst>
              </a:tr>
              <a:tr h="82558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IGMP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MLD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برتوكول الـ</a:t>
                      </a:r>
                      <a:r>
                        <a:rPr lang="ar-SY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Multicast</a:t>
                      </a:r>
                      <a:r>
                        <a:rPr lang="ar-SY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المستخدم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47705"/>
                  </a:ext>
                </a:extLst>
              </a:tr>
              <a:tr h="478313"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يدعم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لا</a:t>
                      </a:r>
                      <a:r>
                        <a:rPr lang="ar-SY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يدعم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يدعم </a:t>
                      </a: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Broadcast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312817"/>
                  </a:ext>
                </a:extLst>
              </a:tr>
              <a:tr h="804615"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يحتاج إلى إعداد وضبط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يدعم بشكل ذاتي بدون إعداد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SY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يدعم تقنية</a:t>
                      </a:r>
                      <a:r>
                        <a:rPr lang="ar-SY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IPsec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125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758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ستطيل 1"/>
          <p:cNvSpPr/>
          <p:nvPr/>
        </p:nvSpPr>
        <p:spPr>
          <a:xfrm>
            <a:off x="4632961" y="1713300"/>
            <a:ext cx="424107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ar-SY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1- ما هو الدافع وراء استخدام الإصدار السادس من بروتوكول الإنترنت</a:t>
            </a:r>
            <a:r>
              <a:rPr lang="ar-SY" sz="2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؟                            </a:t>
            </a:r>
            <a:r>
              <a:rPr lang="ar-SA" sz="3200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ar-SA" sz="3200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3" name="مستطيل 2"/>
          <p:cNvSpPr/>
          <p:nvPr/>
        </p:nvSpPr>
        <p:spPr>
          <a:xfrm>
            <a:off x="4441371" y="3467626"/>
            <a:ext cx="49029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ar-SY" sz="2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</a:t>
            </a:r>
            <a:r>
              <a:rPr lang="ar-SY" sz="2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C70F09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- ما هي آثار الإصدار السادس من بروتوكول الإنترنت </a:t>
            </a:r>
            <a:r>
              <a:rPr lang="ar-SY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C70F09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؟              </a:t>
            </a:r>
            <a:endParaRPr lang="ar-SA" sz="2800" b="1" dirty="0">
              <a:ln w="13462">
                <a:solidFill>
                  <a:schemeClr val="bg1"/>
                </a:solidFill>
                <a:prstDash val="solid"/>
              </a:ln>
              <a:solidFill>
                <a:srgbClr val="C70F09"/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24" y="2081349"/>
            <a:ext cx="3964071" cy="31699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432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B24CA-4255-4A8B-AEEE-BD08486C1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645890"/>
          </a:xfrm>
        </p:spPr>
        <p:txBody>
          <a:bodyPr>
            <a:normAutofit/>
          </a:bodyPr>
          <a:lstStyle/>
          <a:p>
            <a:pPr algn="ctr" rtl="1"/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توجيه الرزم أحادية الاتجاه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5DD6B-B435-4F20-8136-9C272F06D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9629" y="1630214"/>
            <a:ext cx="6591985" cy="3777622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ar-SY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تقسم بروتوكولات التوجيه إلى قسمين:</a:t>
            </a:r>
          </a:p>
          <a:p>
            <a:pPr lvl="1" algn="r" rtl="1"/>
            <a:r>
              <a:rPr lang="ar-SY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بروتوكولات توجيه البوابة الداخلية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IGP</a:t>
            </a:r>
            <a:r>
              <a:rPr lang="ar-SY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r" rtl="1"/>
            <a:r>
              <a:rPr lang="ar-SY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بروتوكولات التوجيه البوابة الخارجية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EGP</a:t>
            </a:r>
            <a:r>
              <a:rPr lang="ar-SY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5974346-C577-4709-A403-6F8589713C44}"/>
              </a:ext>
            </a:extLst>
          </p:cNvPr>
          <p:cNvGrpSpPr/>
          <p:nvPr/>
        </p:nvGrpSpPr>
        <p:grpSpPr>
          <a:xfrm>
            <a:off x="169718" y="3144981"/>
            <a:ext cx="8804564" cy="3463637"/>
            <a:chOff x="-197139" y="3264188"/>
            <a:chExt cx="8465127" cy="3463637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56AABF2-26FD-450E-80A1-04B1EDEAB96F}"/>
                </a:ext>
              </a:extLst>
            </p:cNvPr>
            <p:cNvGrpSpPr/>
            <p:nvPr/>
          </p:nvGrpSpPr>
          <p:grpSpPr>
            <a:xfrm>
              <a:off x="-197139" y="3264188"/>
              <a:ext cx="8465127" cy="3463637"/>
              <a:chOff x="307686" y="3305463"/>
              <a:chExt cx="8465127" cy="3463637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64E92F5-EE10-4DB2-938C-786632AB48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07686" y="3305463"/>
                <a:ext cx="8465127" cy="3463637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A47E7F1-81AB-4937-958E-FE0EA9C0BDFD}"/>
                  </a:ext>
                </a:extLst>
              </p:cNvPr>
              <p:cNvSpPr/>
              <p:nvPr/>
            </p:nvSpPr>
            <p:spPr>
              <a:xfrm>
                <a:off x="3613149" y="6184900"/>
                <a:ext cx="688975" cy="55562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3124DD7-1FAB-410B-8643-6A73F4CA469D}"/>
                </a:ext>
              </a:extLst>
            </p:cNvPr>
            <p:cNvSpPr/>
            <p:nvPr/>
          </p:nvSpPr>
          <p:spPr>
            <a:xfrm>
              <a:off x="6623049" y="6130925"/>
              <a:ext cx="688975" cy="5556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52F9A35-F16E-4CE7-B11F-48BC429B5E34}"/>
              </a:ext>
            </a:extLst>
          </p:cNvPr>
          <p:cNvSpPr/>
          <p:nvPr/>
        </p:nvSpPr>
        <p:spPr>
          <a:xfrm>
            <a:off x="278214" y="624110"/>
            <a:ext cx="73198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48761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C9E5-8A47-4306-A644-17FC3643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138" y="711195"/>
            <a:ext cx="6589199" cy="1026890"/>
          </a:xfrm>
        </p:spPr>
        <p:txBody>
          <a:bodyPr>
            <a:normAutofit/>
          </a:bodyPr>
          <a:lstStyle/>
          <a:p>
            <a:pPr algn="ctr" rtl="1"/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أنواع الإرسال في الشبكات الحاسوبية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C170-E529-4E9A-AA01-F1ADDE0F9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هناك أربع طرق مختلفة للإرسال في الشبكات الحاسوبية:</a:t>
            </a:r>
          </a:p>
          <a:p>
            <a:pPr lvl="1"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الإرسال وحيد الاتجاه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/>
              <a:t>Unicast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ar-SY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الإرسال إلى الجميع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(Broadcast)</a:t>
            </a:r>
            <a:r>
              <a:rPr lang="ar-SY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الإرسال متعدد الوجهة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(Multicast)</a:t>
            </a:r>
            <a:r>
              <a:rPr lang="ar-SY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الإرسال إلى الأقرب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(Anycast)</a:t>
            </a:r>
            <a:r>
              <a:rPr lang="ar-SY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467F0A-3C07-4087-848C-4FF7BDB22CA3}"/>
              </a:ext>
            </a:extLst>
          </p:cNvPr>
          <p:cNvSpPr/>
          <p:nvPr/>
        </p:nvSpPr>
        <p:spPr>
          <a:xfrm>
            <a:off x="278214" y="624110"/>
            <a:ext cx="760877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2872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rtl="1"/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تقنية الاتصال الخاصة </a:t>
            </a:r>
            <a:r>
              <a:rPr lang="ar-SY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الافتراضية 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VPDN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7475" y="1741714"/>
            <a:ext cx="6429712" cy="3803748"/>
          </a:xfrm>
        </p:spPr>
        <p:txBody>
          <a:bodyPr>
            <a:normAutofit fontScale="92500" lnSpcReduction="20000"/>
          </a:bodyPr>
          <a:lstStyle/>
          <a:p>
            <a:pPr marL="0" indent="0" algn="r" rtl="1">
              <a:buNone/>
            </a:pPr>
            <a:r>
              <a:rPr lang="ar-SY" sz="3000" b="1" dirty="0" smtClean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المصطلحات المستخدمة بالتقنية:</a:t>
            </a:r>
            <a:endParaRPr lang="en-US" sz="3000" b="1" dirty="0" smtClean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r" rtl="1">
              <a:buNone/>
            </a:pPr>
            <a:endParaRPr lang="ar-SY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PPP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L2TP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Tunnel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Session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AAA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IPCP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LNS</a:t>
            </a:r>
            <a:endParaRPr lang="ar-SY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LAC</a:t>
            </a:r>
          </a:p>
          <a:p>
            <a:pPr marL="0" indent="0" algn="r" rtl="1">
              <a:buNone/>
            </a:pPr>
            <a:endParaRPr lang="en-US" dirty="0" smtClean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566982-CEDC-461D-B2C9-2C1B3A1C21EF}"/>
              </a:ext>
            </a:extLst>
          </p:cNvPr>
          <p:cNvSpPr/>
          <p:nvPr/>
        </p:nvSpPr>
        <p:spPr>
          <a:xfrm>
            <a:off x="278214" y="624110"/>
            <a:ext cx="71931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741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856347"/>
          </a:xfrm>
        </p:spPr>
        <p:txBody>
          <a:bodyPr>
            <a:normAutofit/>
          </a:bodyPr>
          <a:lstStyle/>
          <a:p>
            <a:pPr algn="ctr" rtl="1"/>
            <a:r>
              <a:rPr lang="ar-SY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ميزات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VPDN</a:t>
            </a:r>
            <a:r>
              <a:rPr lang="ar-SY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440" y="2891246"/>
            <a:ext cx="7680960" cy="3762103"/>
          </a:xfrm>
        </p:spPr>
        <p:txBody>
          <a:bodyPr>
            <a:normAutofit/>
          </a:bodyPr>
          <a:lstStyle/>
          <a:p>
            <a:pPr algn="r" rtl="1"/>
            <a:r>
              <a:rPr lang="ar-SY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إمكانية مشاركة البنية التحتية مع أكثر من مزود خدمة إنترنت.</a:t>
            </a:r>
          </a:p>
          <a:p>
            <a:pPr algn="r" rtl="1"/>
            <a:r>
              <a:rPr lang="ar-SY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التحويل من تقنية الإبدال بالدارات إلى الإبدال بالرزم.</a:t>
            </a:r>
          </a:p>
          <a:p>
            <a:pPr algn="r" rtl="1"/>
            <a:r>
              <a:rPr lang="ar-SY" sz="32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الاستثمار بالشكل الأقصى لجميع موارد الشبكة.</a:t>
            </a:r>
          </a:p>
          <a:p>
            <a:pPr algn="r" rtl="1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566982-CEDC-461D-B2C9-2C1B3A1C21EF}"/>
              </a:ext>
            </a:extLst>
          </p:cNvPr>
          <p:cNvSpPr/>
          <p:nvPr/>
        </p:nvSpPr>
        <p:spPr>
          <a:xfrm>
            <a:off x="278214" y="624110"/>
            <a:ext cx="71931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8603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C9E5-8A47-4306-A644-17FC3643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6982" y="773923"/>
            <a:ext cx="2890035" cy="872181"/>
          </a:xfrm>
        </p:spPr>
        <p:txBody>
          <a:bodyPr>
            <a:noAutofit/>
          </a:bodyPr>
          <a:lstStyle/>
          <a:p>
            <a:pPr algn="ctr" rtl="1"/>
            <a:r>
              <a:rPr lang="ar-SY" sz="4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مخطط العرض</a:t>
            </a:r>
            <a:endParaRPr lang="en-US" sz="4400" b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C170-E529-4E9A-AA01-F1ADDE0F9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الهدف من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خطة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الأساسيات النظرية</a:t>
            </a:r>
          </a:p>
          <a:p>
            <a:pPr algn="r" rtl="1"/>
            <a:r>
              <a:rPr lang="ar-SY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التنفيذ العملي والنتائج</a:t>
            </a:r>
          </a:p>
          <a:p>
            <a:pPr algn="r" rtl="1"/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الآفاق المستقبلية</a:t>
            </a:r>
          </a:p>
          <a:p>
            <a:pPr algn="r" rtl="1"/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أهم المراجع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B3799A-EC95-4D7D-B8A0-B1C0F7812AAB}"/>
              </a:ext>
            </a:extLst>
          </p:cNvPr>
          <p:cNvSpPr/>
          <p:nvPr/>
        </p:nvSpPr>
        <p:spPr>
          <a:xfrm>
            <a:off x="278214" y="624110"/>
            <a:ext cx="73316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1445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5B1DC4A-CD2B-4CB2-B22B-4A91162CAB57}"/>
              </a:ext>
            </a:extLst>
          </p:cNvPr>
          <p:cNvSpPr/>
          <p:nvPr/>
        </p:nvSpPr>
        <p:spPr>
          <a:xfrm>
            <a:off x="4571999" y="1530548"/>
            <a:ext cx="447430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rtl="1"/>
            <a:r>
              <a:rPr lang="ar-SY" sz="2400" dirty="0">
                <a:latin typeface="Arial" panose="020B0604020202020204" pitchFamily="34" charset="0"/>
                <a:cs typeface="Arial" panose="020B0604020202020204" pitchFamily="34" charset="0"/>
              </a:rPr>
              <a:t>الشكل الآتي يمثل المشروع بصورته الكاملة: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F860FF1C-DDD2-4423-98CC-2A804A1B8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437" y="586531"/>
            <a:ext cx="3893125" cy="636654"/>
          </a:xfrm>
        </p:spPr>
        <p:txBody>
          <a:bodyPr>
            <a:normAutofit/>
          </a:bodyPr>
          <a:lstStyle/>
          <a:p>
            <a:pPr algn="ctr" rtl="1"/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التنفيذ العملي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والنتائج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65D43D-B6BD-40B1-A5A4-FCFBE8B12F81}"/>
              </a:ext>
            </a:extLst>
          </p:cNvPr>
          <p:cNvSpPr/>
          <p:nvPr/>
        </p:nvSpPr>
        <p:spPr>
          <a:xfrm>
            <a:off x="278214" y="624110"/>
            <a:ext cx="76477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9576"/>
            <a:ext cx="9144000" cy="417089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18217" y="2590461"/>
            <a:ext cx="1632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Sama ISP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418217" y="5573489"/>
            <a:ext cx="1428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Sawa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955177" y="3518263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PDN</a:t>
            </a:r>
          </a:p>
        </p:txBody>
      </p:sp>
    </p:spTree>
    <p:extLst>
      <p:ext uri="{BB962C8B-B14F-4D97-AF65-F5344CB8AC3E}">
        <p14:creationId xmlns:p14="http://schemas.microsoft.com/office/powerpoint/2010/main" val="3005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A55E5-C3D4-4446-AB20-96962AF3E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4437" y="586531"/>
            <a:ext cx="4274126" cy="636654"/>
          </a:xfrm>
        </p:spPr>
        <p:txBody>
          <a:bodyPr>
            <a:normAutofit/>
          </a:bodyPr>
          <a:lstStyle/>
          <a:p>
            <a:pPr algn="ctr" rtl="1"/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آلية عمل المنظومة </a:t>
            </a:r>
            <a:r>
              <a:rPr lang="ar-SY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3/1</a:t>
            </a:r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12E21F-4389-4201-BB47-463305300363}"/>
              </a:ext>
            </a:extLst>
          </p:cNvPr>
          <p:cNvSpPr/>
          <p:nvPr/>
        </p:nvSpPr>
        <p:spPr>
          <a:xfrm>
            <a:off x="278214" y="624110"/>
            <a:ext cx="79334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4040"/>
            <a:ext cx="9144000" cy="4540709"/>
          </a:xfrm>
          <a:prstGeom prst="rect">
            <a:avLst/>
          </a:prstGeom>
        </p:spPr>
      </p:pic>
      <p:sp>
        <p:nvSpPr>
          <p:cNvPr id="4" name="Flowchart: Direct Access Storage 3"/>
          <p:cNvSpPr/>
          <p:nvPr/>
        </p:nvSpPr>
        <p:spPr>
          <a:xfrm rot="19979857" flipV="1">
            <a:off x="2228221" y="3072853"/>
            <a:ext cx="2973789" cy="268748"/>
          </a:xfrm>
          <a:prstGeom prst="flowChartMagneticDrum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lowchart: Direct Access Storage 19"/>
          <p:cNvSpPr/>
          <p:nvPr/>
        </p:nvSpPr>
        <p:spPr>
          <a:xfrm rot="12673128" flipV="1">
            <a:off x="2077113" y="4685416"/>
            <a:ext cx="3407162" cy="306244"/>
          </a:xfrm>
          <a:prstGeom prst="flowChartMagneticDrum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161954" y="2169589"/>
            <a:ext cx="139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L2TP Tunneling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5291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2F58B8-17D4-4ED7-B506-FF2494FE33E7}"/>
              </a:ext>
            </a:extLst>
          </p:cNvPr>
          <p:cNvSpPr/>
          <p:nvPr/>
        </p:nvSpPr>
        <p:spPr>
          <a:xfrm>
            <a:off x="278214" y="624110"/>
            <a:ext cx="7361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35963E4-211C-449E-BE01-2D75F1131378}"/>
              </a:ext>
            </a:extLst>
          </p:cNvPr>
          <p:cNvSpPr txBox="1">
            <a:spLocks/>
          </p:cNvSpPr>
          <p:nvPr/>
        </p:nvSpPr>
        <p:spPr>
          <a:xfrm>
            <a:off x="2244437" y="586531"/>
            <a:ext cx="4274126" cy="63665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rtl="1"/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آلية عمل المنظومة </a:t>
            </a:r>
            <a:r>
              <a:rPr lang="ar-SY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3/2</a:t>
            </a:r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4040"/>
            <a:ext cx="9144000" cy="4540709"/>
          </a:xfrm>
          <a:prstGeom prst="rect">
            <a:avLst/>
          </a:prstGeom>
        </p:spPr>
      </p:pic>
      <p:sp>
        <p:nvSpPr>
          <p:cNvPr id="7" name="Flowchart: Direct Access Storage 6"/>
          <p:cNvSpPr/>
          <p:nvPr/>
        </p:nvSpPr>
        <p:spPr>
          <a:xfrm rot="19979857" flipV="1">
            <a:off x="2228221" y="3072853"/>
            <a:ext cx="2973789" cy="268748"/>
          </a:xfrm>
          <a:prstGeom prst="flowChartMagneticDrum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Direct Access Storage 7"/>
          <p:cNvSpPr/>
          <p:nvPr/>
        </p:nvSpPr>
        <p:spPr>
          <a:xfrm rot="12673128" flipV="1">
            <a:off x="2077113" y="4685416"/>
            <a:ext cx="3407162" cy="306244"/>
          </a:xfrm>
          <a:prstGeom prst="flowChartMagneticDrum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2786217">
            <a:off x="1389686" y="3103778"/>
            <a:ext cx="1201783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19960164">
            <a:off x="2535391" y="3092584"/>
            <a:ext cx="2525413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62651" y="2133600"/>
            <a:ext cx="1776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Y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عملية تأسيس الاتصال والتحقق من المستخدم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ight Arrow 16"/>
          <p:cNvSpPr/>
          <p:nvPr/>
        </p:nvSpPr>
        <p:spPr>
          <a:xfrm rot="9136649">
            <a:off x="2439759" y="2852445"/>
            <a:ext cx="2525413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rot="13550542">
            <a:off x="1566675" y="2976953"/>
            <a:ext cx="1201783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09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7" grpId="0" animBg="1"/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C9E5-8A47-4306-A644-17FC3643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026890"/>
          </a:xfrm>
        </p:spPr>
        <p:txBody>
          <a:bodyPr>
            <a:normAutofit/>
          </a:bodyPr>
          <a:lstStyle/>
          <a:p>
            <a:pPr algn="ctr" rtl="1"/>
            <a:r>
              <a:rPr lang="ar-SY" sz="5400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مخطط العرض</a:t>
            </a:r>
            <a:endParaRPr lang="en-US" sz="5400" b="1" u="sng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C170-E529-4E9A-AA01-F1ADDE0F9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5223" y="2020389"/>
            <a:ext cx="6479177" cy="3890833"/>
          </a:xfrm>
        </p:spPr>
        <p:txBody>
          <a:bodyPr>
            <a:normAutofit/>
          </a:bodyPr>
          <a:lstStyle/>
          <a:p>
            <a:pPr algn="r" rtl="1"/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الهدف من المشروع</a:t>
            </a:r>
          </a:p>
          <a:p>
            <a:pPr algn="r" rtl="1"/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خطة المشروع</a:t>
            </a:r>
          </a:p>
          <a:p>
            <a:pPr algn="r" rtl="1"/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الأساسيات النظرية</a:t>
            </a:r>
          </a:p>
          <a:p>
            <a:pPr algn="r" rtl="1"/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التنفيذ العملي والنتائج</a:t>
            </a:r>
          </a:p>
          <a:p>
            <a:pPr algn="r" rtl="1"/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الآفاق المستقبلية</a:t>
            </a:r>
          </a:p>
          <a:p>
            <a:pPr algn="r" rtl="1"/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أهم المراجع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71B587-3303-471B-86FA-9E1A7331869F}"/>
              </a:ext>
            </a:extLst>
          </p:cNvPr>
          <p:cNvSpPr/>
          <p:nvPr/>
        </p:nvSpPr>
        <p:spPr>
          <a:xfrm>
            <a:off x="278214" y="624110"/>
            <a:ext cx="66277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صورة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307" y="2447975"/>
            <a:ext cx="1925110" cy="2376574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30026505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62F58B8-17D4-4ED7-B506-FF2494FE33E7}"/>
              </a:ext>
            </a:extLst>
          </p:cNvPr>
          <p:cNvSpPr/>
          <p:nvPr/>
        </p:nvSpPr>
        <p:spPr>
          <a:xfrm>
            <a:off x="278214" y="624110"/>
            <a:ext cx="7361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35963E4-211C-449E-BE01-2D75F1131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4437" y="586531"/>
            <a:ext cx="4274126" cy="636654"/>
          </a:xfrm>
        </p:spPr>
        <p:txBody>
          <a:bodyPr>
            <a:normAutofit/>
          </a:bodyPr>
          <a:lstStyle/>
          <a:p>
            <a:pPr algn="ctr" rtl="1"/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آلية عمل المنظومة </a:t>
            </a:r>
            <a:r>
              <a:rPr lang="ar-SY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3/3</a:t>
            </a:r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4040"/>
            <a:ext cx="9144000" cy="4540709"/>
          </a:xfrm>
          <a:prstGeom prst="rect">
            <a:avLst/>
          </a:prstGeom>
        </p:spPr>
      </p:pic>
      <p:sp>
        <p:nvSpPr>
          <p:cNvPr id="19" name="Flowchart: Direct Access Storage 18"/>
          <p:cNvSpPr/>
          <p:nvPr/>
        </p:nvSpPr>
        <p:spPr>
          <a:xfrm rot="19979857" flipV="1">
            <a:off x="2228221" y="3072853"/>
            <a:ext cx="2973789" cy="268748"/>
          </a:xfrm>
          <a:prstGeom prst="flowChartMagneticDrum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lowchart: Direct Access Storage 20"/>
          <p:cNvSpPr/>
          <p:nvPr/>
        </p:nvSpPr>
        <p:spPr>
          <a:xfrm rot="12673128" flipV="1">
            <a:off x="2077113" y="4685416"/>
            <a:ext cx="3407162" cy="306244"/>
          </a:xfrm>
          <a:prstGeom prst="flowChartMagneticDrum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 rot="2786217">
            <a:off x="1389686" y="3103778"/>
            <a:ext cx="1201783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 rot="19960164">
            <a:off x="2535391" y="3092584"/>
            <a:ext cx="2525413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 rot="10800000">
            <a:off x="4142905" y="2218663"/>
            <a:ext cx="808661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5400000">
            <a:off x="3310795" y="2689726"/>
            <a:ext cx="714583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 rot="1153935">
            <a:off x="4237581" y="3423540"/>
            <a:ext cx="1483007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>
            <a:off x="6037610" y="3743303"/>
            <a:ext cx="1805275" cy="1599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818811" y="2020389"/>
            <a:ext cx="2142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SY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آلية الاتصال بالإنترنت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5250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C9E5-8A47-4306-A644-17FC3643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6982" y="773923"/>
            <a:ext cx="3841854" cy="872181"/>
          </a:xfrm>
        </p:spPr>
        <p:txBody>
          <a:bodyPr>
            <a:noAutofit/>
          </a:bodyPr>
          <a:lstStyle/>
          <a:p>
            <a:pPr algn="ctr" rtl="1"/>
            <a:r>
              <a:rPr lang="ar-SY" sz="4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البرمجيات المستخدمة</a:t>
            </a:r>
            <a:endParaRPr lang="en-US" sz="40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8F0E44-AD1B-4F2F-85B8-F9B9FC44F8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4" r="51872"/>
          <a:stretch/>
        </p:blipFill>
        <p:spPr>
          <a:xfrm>
            <a:off x="3126982" y="2693563"/>
            <a:ext cx="2831181" cy="31352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E307766-CA1A-4609-9A46-1C218C91B40F}"/>
              </a:ext>
            </a:extLst>
          </p:cNvPr>
          <p:cNvSpPr/>
          <p:nvPr/>
        </p:nvSpPr>
        <p:spPr>
          <a:xfrm>
            <a:off x="278214" y="624110"/>
            <a:ext cx="80244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5535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C9E5-8A47-4306-A644-17FC3643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286" y="773923"/>
            <a:ext cx="4458788" cy="872181"/>
          </a:xfrm>
        </p:spPr>
        <p:txBody>
          <a:bodyPr>
            <a:noAutofit/>
          </a:bodyPr>
          <a:lstStyle/>
          <a:p>
            <a:pPr algn="ctr"/>
            <a:r>
              <a:rPr lang="ar-SY" sz="4400" b="1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مخطط العرض</a:t>
            </a:r>
            <a:endParaRPr lang="en-US" sz="4400" b="1" u="sng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C170-E529-4E9A-AA01-F1ADDE0F9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الهدف من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خطة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الأساسيات النظرية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التنفيذ العملي والنتائج</a:t>
            </a:r>
          </a:p>
          <a:p>
            <a:pPr algn="r" rtl="1"/>
            <a:r>
              <a:rPr lang="ar-SY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الآفاق المستقبلية</a:t>
            </a:r>
          </a:p>
          <a:p>
            <a:pPr algn="r" rtl="1"/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أهم المراجع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709CFE-7153-4099-B5EE-A675C4015944}"/>
              </a:ext>
            </a:extLst>
          </p:cNvPr>
          <p:cNvSpPr/>
          <p:nvPr/>
        </p:nvSpPr>
        <p:spPr>
          <a:xfrm>
            <a:off x="278214" y="624110"/>
            <a:ext cx="88556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8624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1E73D-E021-4CAA-9EDE-19AD96178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7075" y="509138"/>
            <a:ext cx="4693920" cy="705926"/>
          </a:xfrm>
        </p:spPr>
        <p:txBody>
          <a:bodyPr>
            <a:noAutofit/>
          </a:bodyPr>
          <a:lstStyle/>
          <a:p>
            <a:pPr algn="ctr" rtl="1"/>
            <a:r>
              <a:rPr lang="ar-SY" sz="4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آفاق مستقبلية</a:t>
            </a:r>
            <a:endParaRPr lang="en-US" sz="4800" b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DB82F-01C1-4847-8A6D-43B35AD0D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615" y="2322020"/>
            <a:ext cx="7370618" cy="4444539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ar-SY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يمكن تطوير هذا المشروع في عدة محاور:</a:t>
            </a:r>
          </a:p>
          <a:p>
            <a:pPr marL="0" lvl="0" algn="r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تطبيق تقتية الإرسال متعدد الوجهة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(Multicast)</a:t>
            </a: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 على الشبكات التي تدعم برتوكول التبديل متعدد الأوسمة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MPLS Network (Multi Protocol Label Switching)</a:t>
            </a: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.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Simplified Arabic" panose="02020603050405020304" pitchFamily="18" charset="-78"/>
            </a:endParaRPr>
          </a:p>
          <a:p>
            <a:pPr marL="0" marR="0" algn="r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 </a:t>
            </a:r>
            <a:r>
              <a:rPr lang="ar-SY" sz="2400" dirty="0" smtClean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استخدام </a:t>
            </a: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العديد من المخدمات </a:t>
            </a:r>
            <a:r>
              <a:rPr lang="en-US" sz="2400" dirty="0">
                <a:latin typeface="Simplified Arabic" panose="02020603050405020304" pitchFamily="18" charset="-78"/>
                <a:ea typeface="Calibri" panose="020F0502020204030204" pitchFamily="34" charset="0"/>
                <a:cs typeface="Arial" panose="020B0604020202020204" pitchFamily="34" charset="0"/>
              </a:rPr>
              <a:t>Servers</a:t>
            </a: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 لإضافة العديد من الخدمات والميزات مثل </a:t>
            </a:r>
            <a:r>
              <a:rPr lang="en-US" sz="2400" dirty="0">
                <a:latin typeface="Simplified Arabic" panose="02020603050405020304" pitchFamily="18" charset="-78"/>
                <a:ea typeface="Calibri" panose="020F0502020204030204" pitchFamily="34" charset="0"/>
                <a:cs typeface="Arial" panose="020B0604020202020204" pitchFamily="34" charset="0"/>
              </a:rPr>
              <a:t>Radius, Proxy, DNS</a:t>
            </a: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algn="r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 </a:t>
            </a:r>
            <a:r>
              <a:rPr lang="ar-SY" sz="2400" dirty="0" smtClean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استخدام </a:t>
            </a: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مخدم </a:t>
            </a:r>
            <a:r>
              <a:rPr lang="en-US" sz="2400" dirty="0">
                <a:latin typeface="Simplified Arabic" panose="02020603050405020304" pitchFamily="18" charset="-78"/>
                <a:ea typeface="Calibri" panose="020F0502020204030204" pitchFamily="34" charset="0"/>
                <a:cs typeface="Arial" panose="020B0604020202020204" pitchFamily="34" charset="0"/>
              </a:rPr>
              <a:t>OVPN</a:t>
            </a: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 وإنشاء أنفاق </a:t>
            </a:r>
            <a:r>
              <a:rPr lang="en-US" sz="2400" dirty="0" smtClean="0">
                <a:latin typeface="Simplified Arabic" panose="02020603050405020304" pitchFamily="18" charset="-78"/>
                <a:ea typeface="Calibri" panose="020F0502020204030204" pitchFamily="34" charset="0"/>
                <a:cs typeface="Arial" panose="020B0604020202020204" pitchFamily="34" charset="0"/>
              </a:rPr>
              <a:t>Tunnels</a:t>
            </a:r>
            <a:r>
              <a:rPr lang="ar-SY" sz="2400" dirty="0" smtClean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 </a:t>
            </a:r>
            <a:r>
              <a:rPr lang="ar-SY" sz="2400" dirty="0"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لإرسال البيانات.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4D3903-6A4D-4E17-8669-5F6B8BFCDC13}"/>
              </a:ext>
            </a:extLst>
          </p:cNvPr>
          <p:cNvSpPr/>
          <p:nvPr/>
        </p:nvSpPr>
        <p:spPr>
          <a:xfrm>
            <a:off x="278214" y="624110"/>
            <a:ext cx="77473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صورة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171" y="411570"/>
            <a:ext cx="1224062" cy="160698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6753806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C9E5-8A47-4306-A644-17FC3643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6982" y="773923"/>
            <a:ext cx="4527852" cy="872181"/>
          </a:xfrm>
        </p:spPr>
        <p:txBody>
          <a:bodyPr>
            <a:normAutofit/>
          </a:bodyPr>
          <a:lstStyle/>
          <a:p>
            <a:pPr algn="ctr" rtl="1"/>
            <a:r>
              <a:rPr lang="ar-SY" sz="4400" b="1" u="sng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مخطط العرض</a:t>
            </a:r>
            <a:endParaRPr lang="en-US" sz="44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C170-E529-4E9A-AA01-F1ADDE0F9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الهدف من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خطة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الأساسيات النظرية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التنفيذ العملي والنتائج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الآفاق المستقبلية</a:t>
            </a:r>
          </a:p>
          <a:p>
            <a:pPr algn="r" rtl="1"/>
            <a:r>
              <a:rPr lang="ar-SY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أهم المراجع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EC2A6A-174C-4670-93ED-0D8FE9D2411A}"/>
              </a:ext>
            </a:extLst>
          </p:cNvPr>
          <p:cNvSpPr/>
          <p:nvPr/>
        </p:nvSpPr>
        <p:spPr>
          <a:xfrm>
            <a:off x="278214" y="624110"/>
            <a:ext cx="78858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481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3AA00-A88C-4C2A-B561-D65E7F76A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8698" y="621524"/>
            <a:ext cx="4241074" cy="827256"/>
          </a:xfrm>
        </p:spPr>
        <p:txBody>
          <a:bodyPr>
            <a:noAutofit/>
          </a:bodyPr>
          <a:lstStyle/>
          <a:p>
            <a:pPr algn="ctr" rtl="1"/>
            <a:r>
              <a:rPr lang="ar-SY" sz="36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أهم المراجع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AD93E-282F-4F66-A46A-899B976C7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474" y="2281646"/>
            <a:ext cx="8380417" cy="36295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[1] J. Doyle, and J.Carroll, “Routing TCPIP, Volume I” - Second Edition. USA - Cisco Press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[2] S. Halabi - D. McPherson, “Internet Routing Architectures” – Second Edition. USA - Cisco Press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[3] B. Williamson, “Developing IP Multicast Networks” – Second Edition.</a:t>
            </a:r>
          </a:p>
          <a:p>
            <a:r>
              <a:rPr lang="en-US" dirty="0"/>
              <a:t> USA - Cisco Press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[4] W. Odom, R. Healy, D.Donohue, “CCIE Routing and Switching Certification Guide” - 4th Edition. USA – Cisco Press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[5]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http://www.networkset.net/2010/03/06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Tusday, 10/05/2019, 10:30 AM</a:t>
            </a:r>
          </a:p>
          <a:p>
            <a:r>
              <a:rPr lang="en-US" dirty="0"/>
              <a:t>[</a:t>
            </a:r>
            <a:r>
              <a:rPr lang="ar-SY" dirty="0"/>
              <a:t>6</a:t>
            </a:r>
            <a:r>
              <a:rPr lang="en-US" dirty="0"/>
              <a:t>] https://www.cisco.com/c/en/us/support/docs/dial-access/virtual-private-dialup-network-vpdn/20980-vpdn-20980.html Tusday, 18/05/2009, 03:30 PM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9CB586-F9A1-4B0B-9A12-7237780628A7}"/>
              </a:ext>
            </a:extLst>
          </p:cNvPr>
          <p:cNvSpPr/>
          <p:nvPr/>
        </p:nvSpPr>
        <p:spPr>
          <a:xfrm>
            <a:off x="278214" y="624110"/>
            <a:ext cx="74702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صورة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248" y="104472"/>
            <a:ext cx="1930655" cy="134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83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C9E5-8A47-4306-A644-17FC3643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026890"/>
          </a:xfrm>
        </p:spPr>
        <p:txBody>
          <a:bodyPr>
            <a:normAutofit/>
          </a:bodyPr>
          <a:lstStyle/>
          <a:p>
            <a:pPr algn="ctr" rtl="1"/>
            <a:r>
              <a:rPr lang="ar-SY" sz="6000" b="1" u="sng" dirty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مخطط العرض</a:t>
            </a:r>
            <a:endParaRPr lang="en-US" sz="6000" b="1" u="sng" dirty="0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C170-E529-4E9A-AA01-F1ADDE0F9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Y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الهدف من المشروع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خطة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الأساسيات النظرية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التنفيذ العملي والنتائج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الآفاق المستقبلية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أهم المراجع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5CA5BA-B2B0-4FF3-8ED8-245F96B9A3B9}"/>
              </a:ext>
            </a:extLst>
          </p:cNvPr>
          <p:cNvSpPr/>
          <p:nvPr/>
        </p:nvSpPr>
        <p:spPr>
          <a:xfrm>
            <a:off x="278214" y="624110"/>
            <a:ext cx="66277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63899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7DE5C-FEEE-416D-B897-5170F0F08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3637" y="628451"/>
            <a:ext cx="3776726" cy="636654"/>
          </a:xfrm>
        </p:spPr>
        <p:txBody>
          <a:bodyPr>
            <a:noAutofit/>
          </a:bodyPr>
          <a:lstStyle/>
          <a:p>
            <a:pPr algn="ctr" rtl="1"/>
            <a:r>
              <a:rPr lang="ar-SY" sz="4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الهدف من المشروع</a:t>
            </a:r>
            <a:endParaRPr lang="en-US" sz="4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9FAF4-7D14-4E56-9727-26D6BEFFD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4" y="2995932"/>
            <a:ext cx="8253749" cy="1946571"/>
          </a:xfrm>
        </p:spPr>
        <p:txBody>
          <a:bodyPr>
            <a:noAutofit/>
          </a:bodyPr>
          <a:lstStyle/>
          <a:p>
            <a:pPr marL="0" marR="0" indent="0" algn="ctr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ar-SY" sz="2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تقديم حل تطويري للبنية التحتية للشبكة السورية للاتصالات من خلال الانتقال إلى استخدام الإصدار السادس من برتوكول الإنترنت </a:t>
            </a:r>
            <a:r>
              <a:rPr 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IPv6</a:t>
            </a:r>
            <a:r>
              <a:rPr lang="ar-SY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ar-SY" sz="28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في </a:t>
            </a:r>
            <a:r>
              <a:rPr lang="ar-SY" sz="2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عمليات التوجيه الداخلي والخارجي وعمليات مشاركة البنية التحتية مع مزودات خدمة الإنترنت عن طريق تقنية </a:t>
            </a:r>
            <a:r>
              <a:rPr 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VPDN</a:t>
            </a:r>
            <a:r>
              <a:rPr lang="ar-SY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4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829A27D-B13C-494B-9461-E6889D45B33B}"/>
              </a:ext>
            </a:extLst>
          </p:cNvPr>
          <p:cNvSpPr txBox="1">
            <a:spLocks/>
          </p:cNvSpPr>
          <p:nvPr/>
        </p:nvSpPr>
        <p:spPr>
          <a:xfrm>
            <a:off x="6303817" y="2202886"/>
            <a:ext cx="2286000" cy="4987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None/>
            </a:pPr>
            <a:r>
              <a:rPr lang="ar-SY" sz="24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يهدف المشروع إلى:</a:t>
            </a:r>
            <a:endParaRPr lang="en-US" sz="2400" b="1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0FAEA2-8D66-4908-BE75-6078BD24E5C0}"/>
              </a:ext>
            </a:extLst>
          </p:cNvPr>
          <p:cNvSpPr/>
          <p:nvPr/>
        </p:nvSpPr>
        <p:spPr>
          <a:xfrm>
            <a:off x="278214" y="624110"/>
            <a:ext cx="66277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صورة 5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580" y="396070"/>
            <a:ext cx="1844268" cy="133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72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C9E5-8A47-4306-A644-17FC3643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026890"/>
          </a:xfrm>
        </p:spPr>
        <p:txBody>
          <a:bodyPr>
            <a:normAutofit/>
          </a:bodyPr>
          <a:lstStyle/>
          <a:p>
            <a:pPr algn="ctr" rtl="1"/>
            <a:r>
              <a:rPr lang="ar-SY" sz="4800" b="1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مخطط العرض</a:t>
            </a:r>
            <a:endParaRPr lang="en-US" sz="4800" b="1" u="sng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C170-E529-4E9A-AA01-F1ADDE0F9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الهدف من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خطة المشروع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الأساسيات النظرية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التنفيذ العملي والنتائج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الآفاق المستقبلية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أهم المراجع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A01037-65DF-4266-B5CD-E0A325272B7E}"/>
              </a:ext>
            </a:extLst>
          </p:cNvPr>
          <p:cNvSpPr/>
          <p:nvPr/>
        </p:nvSpPr>
        <p:spPr>
          <a:xfrm>
            <a:off x="278214" y="624110"/>
            <a:ext cx="66277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7693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B24CA-4255-4A8B-AEEE-BD08486C1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531469"/>
            <a:ext cx="5138057" cy="830617"/>
          </a:xfrm>
        </p:spPr>
        <p:txBody>
          <a:bodyPr>
            <a:noAutofit/>
          </a:bodyPr>
          <a:lstStyle/>
          <a:p>
            <a:pPr algn="ctr" rtl="1"/>
            <a:r>
              <a:rPr lang="ar-SY" sz="44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خطة المشروع</a:t>
            </a:r>
            <a:endParaRPr lang="en-US" sz="4400" b="1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5DD6B-B435-4F20-8136-9C272F06D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1579" y="2396837"/>
            <a:ext cx="6591985" cy="2743200"/>
          </a:xfrm>
        </p:spPr>
        <p:txBody>
          <a:bodyPr>
            <a:normAutofit/>
          </a:bodyPr>
          <a:lstStyle/>
          <a:p>
            <a:pPr algn="r" rtl="1"/>
            <a:r>
              <a:rPr lang="ar-SY" sz="2400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دراسة نظرية للبنية التحتية للشبكة السورية للاتصالات.</a:t>
            </a:r>
          </a:p>
          <a:p>
            <a:pPr algn="r" rtl="1"/>
            <a:r>
              <a:rPr lang="ar-SY" sz="2400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دراسة نظرية تطويرية من خلال تطبيق بروتوكول 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IPv6</a:t>
            </a:r>
            <a:r>
              <a:rPr lang="ar-SY" sz="2400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في البنية التحتية.</a:t>
            </a:r>
          </a:p>
          <a:p>
            <a:pPr algn="r" rtl="1"/>
            <a:r>
              <a:rPr lang="ar-SY" sz="2400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تصنيف بروتوكولات توجيه الرزم أحادية الاتجاه.</a:t>
            </a:r>
          </a:p>
          <a:p>
            <a:pPr algn="r" rtl="1"/>
            <a:r>
              <a:rPr lang="ar-SY" sz="2400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إجراء المحاكاة اللازمة والتأكد من عمل المنظومة.</a:t>
            </a:r>
          </a:p>
          <a:p>
            <a:pPr algn="r" rtl="1"/>
            <a:endParaRPr lang="ar-SY" sz="2000" dirty="0" smtClean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endParaRPr lang="ar-SY" dirty="0"/>
          </a:p>
          <a:p>
            <a:pPr algn="r" rt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87AF94-3023-4750-AD24-E4C2EB77EEA0}"/>
              </a:ext>
            </a:extLst>
          </p:cNvPr>
          <p:cNvSpPr/>
          <p:nvPr/>
        </p:nvSpPr>
        <p:spPr>
          <a:xfrm>
            <a:off x="278214" y="624110"/>
            <a:ext cx="66277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صورة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06" y="3920786"/>
            <a:ext cx="1887535" cy="1181510"/>
          </a:xfrm>
          <a:prstGeom prst="rect">
            <a:avLst/>
          </a:prstGeom>
          <a:ln>
            <a:noFill/>
          </a:ln>
          <a:effectLst>
            <a:glow rad="101600">
              <a:schemeClr val="accent4">
                <a:satMod val="175000"/>
                <a:alpha val="40000"/>
              </a:schemeClr>
            </a:glow>
            <a:reflection blurRad="6350" stA="50000" endA="295" endPos="92000" dist="101600" dir="5400000" sy="-100000" algn="bl" rotWithShape="0"/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020735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C9E5-8A47-4306-A644-17FC3643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026890"/>
          </a:xfrm>
        </p:spPr>
        <p:txBody>
          <a:bodyPr>
            <a:normAutofit/>
          </a:bodyPr>
          <a:lstStyle/>
          <a:p>
            <a:pPr algn="ctr" rtl="1"/>
            <a:r>
              <a:rPr lang="ar-SY" sz="4800" b="1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مخطط العرض</a:t>
            </a:r>
            <a:endParaRPr lang="en-US" sz="4800" b="1" u="sng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C170-E529-4E9A-AA01-F1ADDE0F9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الهدف من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خطة </a:t>
            </a:r>
            <a:r>
              <a:rPr lang="ar-SY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المشروع</a:t>
            </a: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rtl="1"/>
            <a:r>
              <a:rPr lang="ar-SY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الأساسيات النظرية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التنفيذ العملي والنتائج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الآفاق المستقبلية</a:t>
            </a:r>
          </a:p>
          <a:p>
            <a:pPr algn="r" rtl="1"/>
            <a:r>
              <a:rPr lang="ar-SY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أهم المراجع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FD8998-B6E3-4A53-8D81-949B25CAF689}"/>
              </a:ext>
            </a:extLst>
          </p:cNvPr>
          <p:cNvSpPr/>
          <p:nvPr/>
        </p:nvSpPr>
        <p:spPr>
          <a:xfrm>
            <a:off x="278214" y="624110"/>
            <a:ext cx="66277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صورة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434" y="2346574"/>
            <a:ext cx="2643787" cy="2286386"/>
          </a:xfrm>
          <a:prstGeom prst="rect">
            <a:avLst/>
          </a:prstGeom>
          <a:ln>
            <a:noFill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</p:pic>
    </p:spTree>
    <p:extLst>
      <p:ext uri="{BB962C8B-B14F-4D97-AF65-F5344CB8AC3E}">
        <p14:creationId xmlns:p14="http://schemas.microsoft.com/office/powerpoint/2010/main" val="6852949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9C61-58F9-4D15-A308-CF8024CBF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850822"/>
          </a:xfrm>
        </p:spPr>
        <p:txBody>
          <a:bodyPr>
            <a:normAutofit/>
          </a:bodyPr>
          <a:lstStyle/>
          <a:p>
            <a:pPr algn="ctr" rtl="1"/>
            <a:r>
              <a:rPr lang="ar-SY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الإصدار السادس من برتوكول </a:t>
            </a:r>
            <a:r>
              <a:rPr lang="ar-SY" sz="32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الإنترنت 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IPv6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6E5DD6B-B435-4F20-8136-9C272F06D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9535" y="1804096"/>
            <a:ext cx="6591985" cy="3777622"/>
          </a:xfrm>
        </p:spPr>
        <p:txBody>
          <a:bodyPr>
            <a:normAutofit/>
          </a:bodyPr>
          <a:lstStyle/>
          <a:p>
            <a:pPr lvl="1" algn="r" rtl="1"/>
            <a:r>
              <a:rPr lang="ar-SY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يعتمد في تمثيله على نظام السداسي عشر </a:t>
            </a: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Hex</a:t>
            </a:r>
            <a:r>
              <a:rPr lang="en-US" sz="2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Decimal </a:t>
            </a:r>
            <a:endParaRPr lang="en-US" sz="28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r" rtl="1"/>
            <a:r>
              <a:rPr lang="ar-SY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طوله 128 بت.</a:t>
            </a:r>
          </a:p>
          <a:p>
            <a:pPr lvl="1" algn="r" rtl="1"/>
            <a:r>
              <a:rPr lang="ar-SY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عدد العناوين </a:t>
            </a: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800" baseline="30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128</a:t>
            </a:r>
            <a:r>
              <a:rPr lang="ar-SY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 smtClean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r" rtl="1"/>
            <a:r>
              <a:rPr lang="ar-SY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لا يوجد نظام إرسال </a:t>
            </a: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Broadcast</a:t>
            </a:r>
            <a:endParaRPr lang="en-US" sz="2800" baseline="30000" dirty="0" smtClean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r" rtl="1">
              <a:buNone/>
            </a:pPr>
            <a:endParaRPr lang="ar-SY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r" rtl="1"/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C43FAD0-1BA0-4263-9704-F59869B9E677}"/>
              </a:ext>
            </a:extLst>
          </p:cNvPr>
          <p:cNvSpPr txBox="1">
            <a:spLocks/>
          </p:cNvSpPr>
          <p:nvPr/>
        </p:nvSpPr>
        <p:spPr>
          <a:xfrm>
            <a:off x="1045029" y="1717964"/>
            <a:ext cx="7492157" cy="1573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None/>
            </a:pPr>
            <a:endParaRPr lang="ar-SY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F200587-EF68-4FDB-8D05-6A2FF62E57FE}"/>
              </a:ext>
            </a:extLst>
          </p:cNvPr>
          <p:cNvSpPr txBox="1">
            <a:spLocks/>
          </p:cNvSpPr>
          <p:nvPr/>
        </p:nvSpPr>
        <p:spPr>
          <a:xfrm>
            <a:off x="935760" y="2148032"/>
            <a:ext cx="3186545" cy="9328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None/>
            </a:pPr>
            <a:endParaRPr lang="ar-SY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6767A8-E770-43E2-A431-F0E170C34351}"/>
              </a:ext>
            </a:extLst>
          </p:cNvPr>
          <p:cNvSpPr/>
          <p:nvPr/>
        </p:nvSpPr>
        <p:spPr>
          <a:xfrm>
            <a:off x="278214" y="624110"/>
            <a:ext cx="66277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ar-SY" sz="4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Pv6 address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358" y="4107876"/>
            <a:ext cx="3964337" cy="235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03491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ستطيل 1"/>
          <p:cNvSpPr/>
          <p:nvPr/>
        </p:nvSpPr>
        <p:spPr>
          <a:xfrm>
            <a:off x="2466533" y="74415"/>
            <a:ext cx="42370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ar-SA" sz="3200" b="1" i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أنواع عناوين الإصدار السادس</a:t>
            </a:r>
            <a:endParaRPr lang="ar-SA" sz="6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مستطيل 2"/>
          <p:cNvSpPr/>
          <p:nvPr/>
        </p:nvSpPr>
        <p:spPr>
          <a:xfrm>
            <a:off x="296089" y="305842"/>
            <a:ext cx="8577943" cy="602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>
              <a:lnSpc>
                <a:spcPct val="115000"/>
              </a:lnSpc>
              <a:spcAft>
                <a:spcPts val="1000"/>
              </a:spcAft>
            </a:pP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Global unicast</a:t>
            </a:r>
            <a:r>
              <a:rPr lang="ar-SA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: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هو عبارة عن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Real IP</a:t>
            </a:r>
            <a:r>
              <a:rPr lang="ar-SA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ويتم استخدامه في بروتوكول الربط الخارجي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BGP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ال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Prefix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الخاص فيه هو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::/3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2020</a:t>
            </a:r>
            <a:endParaRPr lang="ar-SY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Site local</a:t>
            </a:r>
            <a:r>
              <a:rPr lang="ar-SA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: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وهو أيضا عبارة عن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Private IP</a:t>
            </a:r>
            <a:r>
              <a:rPr lang="ar-SA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والآن أصبح اسمه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Unique local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وهو المستخدم حاليا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ال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Prefix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الخاص فيه هو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FC0</a:t>
            </a: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Unique local</a:t>
            </a:r>
            <a:r>
              <a:rPr lang="ar-SA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: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هو عبارة عن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Private IP</a:t>
            </a:r>
            <a:r>
              <a:rPr lang="ar-SA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لا يمكن من خلاله الاتصال بالإنترنت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ال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Prefix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الخاص فيه هو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FD00::/8</a:t>
            </a: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Link local</a:t>
            </a:r>
            <a:r>
              <a:rPr lang="ar-SA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: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وهو يشبه ال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APIPA</a:t>
            </a:r>
            <a:r>
              <a:rPr lang="ar-SA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في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IPv4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أي إذا لم يستطيع ال</a:t>
            </a:r>
            <a:r>
              <a:rPr lang="ar-SY" dirty="0">
                <a:latin typeface="Calibri" panose="020F0502020204030204" pitchFamily="34" charset="0"/>
                <a:ea typeface="Calibri" panose="020F0502020204030204" pitchFamily="34" charset="0"/>
              </a:rPr>
              <a:t>تجهيزة الطرفية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الحصول على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IP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من </a:t>
            </a:r>
            <a:r>
              <a:rPr lang="ar-SY" dirty="0">
                <a:latin typeface="Calibri" panose="020F0502020204030204" pitchFamily="34" charset="0"/>
                <a:ea typeface="Calibri" panose="020F0502020204030204" pitchFamily="34" charset="0"/>
              </a:rPr>
              <a:t> مخدم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DHCP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ar-SY" dirty="0">
                <a:latin typeface="Calibri" panose="020F0502020204030204" pitchFamily="34" charset="0"/>
                <a:ea typeface="Calibri" panose="020F0502020204030204" pitchFamily="34" charset="0"/>
              </a:rPr>
              <a:t>فإن هذه التجهيزة تأخذ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IP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ar-SY" dirty="0">
                <a:latin typeface="Calibri" panose="020F0502020204030204" pitchFamily="34" charset="0"/>
                <a:ea typeface="Calibri" panose="020F0502020204030204" pitchFamily="34" charset="0"/>
              </a:rPr>
              <a:t> من نطاق ال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Link Local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ويعمل على نطاق ال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LAN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ال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Prefix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الخاص فيه هو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FE80 ::/10</a:t>
            </a:r>
            <a:endParaRPr lang="ar-SY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Unspecified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: وهو يشبه عنوان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 0.0.0.0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في ال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IPv4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ال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Prefix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الخاص فيه هو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::/128</a:t>
            </a: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Loopback</a:t>
            </a:r>
            <a:r>
              <a:rPr lang="ar-SA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: 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ال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Prefix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 الخاص فيه هو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/128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</a:rPr>
              <a:t>::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1</a:t>
            </a:r>
          </a:p>
          <a:p>
            <a:pPr algn="r" rtl="1">
              <a:lnSpc>
                <a:spcPct val="115000"/>
              </a:lnSpc>
              <a:spcAft>
                <a:spcPts val="100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Multicast</a:t>
            </a:r>
            <a:r>
              <a:rPr lang="ar-SY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:</a:t>
            </a:r>
            <a:r>
              <a:rPr lang="ar-SY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الإرسال متعدد الوجهة .</a:t>
            </a:r>
            <a:endParaRPr lang="en-US" sz="1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22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theme/theme1.xml><?xml version="1.0" encoding="utf-8"?>
<a:theme xmlns:a="http://schemas.openxmlformats.org/drawingml/2006/main" name="ربطة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ربطة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ربطة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10.xml><?xml version="1.0" encoding="utf-8"?>
<a:theme xmlns:a="http://schemas.openxmlformats.org/drawingml/2006/main" name="مجلس إدارة أيون">
  <a:themeElements>
    <a:clrScheme name="أخضر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مجلس إدارة أيون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مجلس إدارة أيون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11.xml><?xml version="1.0" encoding="utf-8"?>
<a:theme xmlns:a="http://schemas.openxmlformats.org/drawingml/2006/main" name="4_ربطة">
  <a:themeElements>
    <a:clrScheme name="مخصص 2">
      <a:dk1>
        <a:srgbClr val="D6A2BB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B71E42"/>
      </a:accent2>
      <a:accent3>
        <a:srgbClr val="DE478E"/>
      </a:accent3>
      <a:accent4>
        <a:srgbClr val="795FAF"/>
      </a:accent4>
      <a:accent5>
        <a:srgbClr val="B71E42"/>
      </a:accent5>
      <a:accent6>
        <a:srgbClr val="6892A0"/>
      </a:accent6>
      <a:hlink>
        <a:srgbClr val="D60536"/>
      </a:hlink>
      <a:folHlink>
        <a:srgbClr val="BC658E"/>
      </a:folHlink>
    </a:clrScheme>
    <a:fontScheme name="ربطة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ربطة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12.xml><?xml version="1.0" encoding="utf-8"?>
<a:theme xmlns:a="http://schemas.openxmlformats.org/drawingml/2006/main" name="أثر رجعي">
  <a:themeElements>
    <a:clrScheme name="أثر رجعي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أثر رجعي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أثر رجعي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13.xml><?xml version="1.0" encoding="utf-8"?>
<a:theme xmlns:a="http://schemas.openxmlformats.org/drawingml/2006/main" name="5_ربطة">
  <a:themeElements>
    <a:clrScheme name="أصفر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ربطة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ربطة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14.xml><?xml version="1.0" encoding="utf-8"?>
<a:theme xmlns:a="http://schemas.openxmlformats.org/drawingml/2006/main" name="3_ربطة">
  <a:themeElements>
    <a:clrScheme name="أخضر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ربطة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ربطة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15.xml><?xml version="1.0" encoding="utf-8"?>
<a:theme xmlns:a="http://schemas.openxmlformats.org/drawingml/2006/main" name="قطرة">
  <a:themeElements>
    <a:clrScheme name="قطرة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قطرة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قطرة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1_ربطة">
  <a:themeElements>
    <a:clrScheme name="أحمر برتقالي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ربطة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ربطة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ppt/theme/theme3.xml><?xml version="1.0" encoding="utf-8"?>
<a:theme xmlns:a="http://schemas.openxmlformats.org/drawingml/2006/main" name="Badge">
  <a:themeElements>
    <a:clrScheme name="أزرق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4.xml><?xml version="1.0" encoding="utf-8"?>
<a:theme xmlns:a="http://schemas.openxmlformats.org/drawingml/2006/main" name="Gallery">
  <a:themeElements>
    <a:clrScheme name="ألوان متوسطة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5.xml><?xml version="1.0" encoding="utf-8"?>
<a:theme xmlns:a="http://schemas.openxmlformats.org/drawingml/2006/main" name="2_ربطة">
  <a:themeElements>
    <a:clrScheme name="ربطة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1CACE3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ربطة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ربطة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6.xml><?xml version="1.0" encoding="utf-8"?>
<a:theme xmlns:a="http://schemas.openxmlformats.org/drawingml/2006/main" name="الأساس">
  <a:themeElements>
    <a:clrScheme name="أحمر برتقالي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الأساس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الأساس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7.xml><?xml version="1.0" encoding="utf-8"?>
<a:theme xmlns:a="http://schemas.openxmlformats.org/drawingml/2006/main" name="1_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8.xml><?xml version="1.0" encoding="utf-8"?>
<a:theme xmlns:a="http://schemas.openxmlformats.org/drawingml/2006/main" name="مسلك بخاري">
  <a:themeElements>
    <a:clrScheme name="مسلك بخاري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مسلك بخاري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مسلك بخاري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9.xml><?xml version="1.0" encoding="utf-8"?>
<a:theme xmlns:a="http://schemas.openxmlformats.org/drawingml/2006/main" name="برلين">
  <a:themeElements>
    <a:clrScheme name="برلين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برلين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برلي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3018</TotalTime>
  <Words>797</Words>
  <Application>Microsoft Office PowerPoint</Application>
  <PresentationFormat>On-screen Show (4:3)</PresentationFormat>
  <Paragraphs>173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15</vt:i4>
      </vt:variant>
      <vt:variant>
        <vt:lpstr>Slide Titles</vt:lpstr>
      </vt:variant>
      <vt:variant>
        <vt:i4>25</vt:i4>
      </vt:variant>
    </vt:vector>
  </HeadingPairs>
  <TitlesOfParts>
    <vt:vector size="55" baseType="lpstr">
      <vt:lpstr>Andalus</vt:lpstr>
      <vt:lpstr>Arial</vt:lpstr>
      <vt:lpstr>Calibri</vt:lpstr>
      <vt:lpstr>Calibri Light</vt:lpstr>
      <vt:lpstr>Century Gothic</vt:lpstr>
      <vt:lpstr>Corbel</vt:lpstr>
      <vt:lpstr>Gill Sans MT</vt:lpstr>
      <vt:lpstr>Impact</vt:lpstr>
      <vt:lpstr>Majalla UI</vt:lpstr>
      <vt:lpstr>Simplified Arabic</vt:lpstr>
      <vt:lpstr>Tahoma</vt:lpstr>
      <vt:lpstr>Times New Roman</vt:lpstr>
      <vt:lpstr>Trebuchet MS</vt:lpstr>
      <vt:lpstr>Tw Cen MT</vt:lpstr>
      <vt:lpstr>Wingdings 3</vt:lpstr>
      <vt:lpstr>ربطة</vt:lpstr>
      <vt:lpstr>1_ربطة</vt:lpstr>
      <vt:lpstr>Badge</vt:lpstr>
      <vt:lpstr>Gallery</vt:lpstr>
      <vt:lpstr>2_ربطة</vt:lpstr>
      <vt:lpstr>الأساس</vt:lpstr>
      <vt:lpstr>1_Badge</vt:lpstr>
      <vt:lpstr>مسلك بخاري</vt:lpstr>
      <vt:lpstr>برلين</vt:lpstr>
      <vt:lpstr>مجلس إدارة أيون</vt:lpstr>
      <vt:lpstr>4_ربطة</vt:lpstr>
      <vt:lpstr>أثر رجعي</vt:lpstr>
      <vt:lpstr>5_ربطة</vt:lpstr>
      <vt:lpstr>3_ربطة</vt:lpstr>
      <vt:lpstr>قطرة</vt:lpstr>
      <vt:lpstr>PowerPoint Presentation</vt:lpstr>
      <vt:lpstr>مخطط العرض</vt:lpstr>
      <vt:lpstr>مخطط العرض</vt:lpstr>
      <vt:lpstr>الهدف من المشروع</vt:lpstr>
      <vt:lpstr>مخطط العرض</vt:lpstr>
      <vt:lpstr>خطة المشروع</vt:lpstr>
      <vt:lpstr>مخطط العرض</vt:lpstr>
      <vt:lpstr>الإصدار السادس من برتوكول الإنترنت IPv6</vt:lpstr>
      <vt:lpstr>PowerPoint Presentation</vt:lpstr>
      <vt:lpstr>مقارنة بين IPv4 و IPv6</vt:lpstr>
      <vt:lpstr>PowerPoint Presentation</vt:lpstr>
      <vt:lpstr>توجيه الرزم أحادية الاتجاه</vt:lpstr>
      <vt:lpstr>أنواع الإرسال في الشبكات الحاسوبية</vt:lpstr>
      <vt:lpstr>تقنية الاتصال الخاصة الافتراضية VPDN</vt:lpstr>
      <vt:lpstr>ميزات VPDN:</vt:lpstr>
      <vt:lpstr>مخطط العرض</vt:lpstr>
      <vt:lpstr>التنفيذ العملي  والنتائج</vt:lpstr>
      <vt:lpstr>آلية عمل المنظومة (3/1) </vt:lpstr>
      <vt:lpstr>PowerPoint Presentation</vt:lpstr>
      <vt:lpstr>آلية عمل المنظومة (3/3) </vt:lpstr>
      <vt:lpstr>البرمجيات المستخدمة</vt:lpstr>
      <vt:lpstr>مخطط العرض</vt:lpstr>
      <vt:lpstr>آفاق مستقبلية</vt:lpstr>
      <vt:lpstr>مخطط العرض</vt:lpstr>
      <vt:lpstr>أهم المراجع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Maher Fattouh</cp:lastModifiedBy>
  <cp:revision>161</cp:revision>
  <dcterms:created xsi:type="dcterms:W3CDTF">2019-07-07T17:50:06Z</dcterms:created>
  <dcterms:modified xsi:type="dcterms:W3CDTF">2022-11-29T04:40:14Z</dcterms:modified>
</cp:coreProperties>
</file>

<file path=docProps/thumbnail.jpeg>
</file>